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68" r:id="rId1"/>
  </p:sldMasterIdLst>
  <p:sldIdLst>
    <p:sldId id="256" r:id="rId2"/>
    <p:sldId id="259" r:id="rId3"/>
    <p:sldId id="274" r:id="rId4"/>
    <p:sldId id="276" r:id="rId5"/>
    <p:sldId id="258" r:id="rId6"/>
    <p:sldId id="266" r:id="rId7"/>
    <p:sldId id="261" r:id="rId8"/>
    <p:sldId id="262" r:id="rId9"/>
    <p:sldId id="278" r:id="rId10"/>
    <p:sldId id="277" r:id="rId11"/>
    <p:sldId id="265" r:id="rId12"/>
    <p:sldId id="267" r:id="rId13"/>
    <p:sldId id="268" r:id="rId14"/>
    <p:sldId id="269" r:id="rId15"/>
    <p:sldId id="270" r:id="rId16"/>
    <p:sldId id="271" r:id="rId17"/>
    <p:sldId id="272" r:id="rId18"/>
    <p:sldId id="273" r:id="rId19"/>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037" autoAdjust="0"/>
    <p:restoredTop sz="94660"/>
  </p:normalViewPr>
  <p:slideViewPr>
    <p:cSldViewPr snapToGrid="0">
      <p:cViewPr varScale="1">
        <p:scale>
          <a:sx n="74" d="100"/>
          <a:sy n="74" d="100"/>
        </p:scale>
        <p:origin x="534"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charts/_rels/chart1.xml.rels><?xml version="1.0" encoding="UTF-8" standalone="yes"?>
<Relationships xmlns="http://schemas.openxmlformats.org/package/2006/relationships"><Relationship Id="rId3" Type="http://schemas.openxmlformats.org/officeDocument/2006/relationships/package" Target="../embeddings/_____Microsoft_Excel1.xlsx"/><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r>
              <a:rPr lang="kk-KZ" dirty="0" smtClean="0"/>
              <a:t>Еліміздегі</a:t>
            </a:r>
            <a:r>
              <a:rPr lang="kk-KZ" baseline="0" dirty="0" smtClean="0"/>
              <a:t> арналардың рейтингтік көрсеткіші</a:t>
            </a:r>
            <a:endParaRPr lang="ru-RU" dirty="0"/>
          </a:p>
        </c:rich>
      </c:tx>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ru-RU"/>
        </a:p>
      </c:txPr>
    </c:title>
    <c:autoTitleDeleted val="0"/>
    <c:plotArea>
      <c:layout/>
      <c:barChart>
        <c:barDir val="col"/>
        <c:grouping val="clustered"/>
        <c:varyColors val="0"/>
        <c:ser>
          <c:idx val="0"/>
          <c:order val="0"/>
          <c:tx>
            <c:strRef>
              <c:f>Лист1!$B$1</c:f>
              <c:strCache>
                <c:ptCount val="1"/>
                <c:pt idx="0">
                  <c:v>Ряд 1</c:v>
                </c:pt>
              </c:strCache>
            </c:strRef>
          </c:tx>
          <c:spPr>
            <a:solidFill>
              <a:schemeClr val="accent1"/>
            </a:solidFill>
            <a:ln>
              <a:noFill/>
            </a:ln>
            <a:effectLst/>
          </c:spPr>
          <c:invertIfNegative val="0"/>
          <c:cat>
            <c:strRef>
              <c:f>Лист1!$A$2:$A$8</c:f>
              <c:strCache>
                <c:ptCount val="7"/>
                <c:pt idx="0">
                  <c:v>"Еуразия"</c:v>
                </c:pt>
                <c:pt idx="1">
                  <c:v>"КТК"</c:v>
                </c:pt>
                <c:pt idx="2">
                  <c:v>"Qazaqstan"</c:v>
                </c:pt>
                <c:pt idx="3">
                  <c:v>"31 арна"</c:v>
                </c:pt>
                <c:pt idx="4">
                  <c:v>"Астана"</c:v>
                </c:pt>
                <c:pt idx="5">
                  <c:v>"Балапан"</c:v>
                </c:pt>
                <c:pt idx="6">
                  <c:v>"МИР"</c:v>
                </c:pt>
              </c:strCache>
            </c:strRef>
          </c:cat>
          <c:val>
            <c:numRef>
              <c:f>Лист1!$B$2:$B$8</c:f>
              <c:numCache>
                <c:formatCode>General</c:formatCode>
                <c:ptCount val="7"/>
                <c:pt idx="0">
                  <c:v>72.150000000000006</c:v>
                </c:pt>
                <c:pt idx="1">
                  <c:v>70.75</c:v>
                </c:pt>
                <c:pt idx="2">
                  <c:v>47.3</c:v>
                </c:pt>
                <c:pt idx="3">
                  <c:v>64.849999999999994</c:v>
                </c:pt>
                <c:pt idx="4">
                  <c:v>56.25</c:v>
                </c:pt>
                <c:pt idx="5">
                  <c:v>27.11</c:v>
                </c:pt>
                <c:pt idx="6">
                  <c:v>56.76</c:v>
                </c:pt>
              </c:numCache>
            </c:numRef>
          </c:val>
          <c:extLst xmlns:c16r2="http://schemas.microsoft.com/office/drawing/2015/06/chart">
            <c:ext xmlns:c16="http://schemas.microsoft.com/office/drawing/2014/chart" uri="{C3380CC4-5D6E-409C-BE32-E72D297353CC}">
              <c16:uniqueId val="{00000000-AFC8-4EA1-A179-7C1BB9F6C894}"/>
            </c:ext>
          </c:extLst>
        </c:ser>
        <c:ser>
          <c:idx val="1"/>
          <c:order val="1"/>
          <c:tx>
            <c:strRef>
              <c:f>Лист1!$C$1</c:f>
              <c:strCache>
                <c:ptCount val="1"/>
                <c:pt idx="0">
                  <c:v>Ряд 2</c:v>
                </c:pt>
              </c:strCache>
            </c:strRef>
          </c:tx>
          <c:spPr>
            <a:solidFill>
              <a:schemeClr val="accent2"/>
            </a:solidFill>
            <a:ln>
              <a:noFill/>
            </a:ln>
            <a:effectLst/>
          </c:spPr>
          <c:invertIfNegative val="0"/>
          <c:cat>
            <c:strRef>
              <c:f>Лист1!$A$2:$A$8</c:f>
              <c:strCache>
                <c:ptCount val="7"/>
                <c:pt idx="0">
                  <c:v>"Еуразия"</c:v>
                </c:pt>
                <c:pt idx="1">
                  <c:v>"КТК"</c:v>
                </c:pt>
                <c:pt idx="2">
                  <c:v>"Qazaqstan"</c:v>
                </c:pt>
                <c:pt idx="3">
                  <c:v>"31 арна"</c:v>
                </c:pt>
                <c:pt idx="4">
                  <c:v>"Астана"</c:v>
                </c:pt>
                <c:pt idx="5">
                  <c:v>"Балапан"</c:v>
                </c:pt>
                <c:pt idx="6">
                  <c:v>"МИР"</c:v>
                </c:pt>
              </c:strCache>
            </c:strRef>
          </c:cat>
          <c:val>
            <c:numRef>
              <c:f>Лист1!$C$2:$C$8</c:f>
              <c:numCache>
                <c:formatCode>General</c:formatCode>
                <c:ptCount val="7"/>
                <c:pt idx="0">
                  <c:v>70</c:v>
                </c:pt>
                <c:pt idx="1">
                  <c:v>68</c:v>
                </c:pt>
                <c:pt idx="2">
                  <c:v>50</c:v>
                </c:pt>
                <c:pt idx="3">
                  <c:v>65</c:v>
                </c:pt>
                <c:pt idx="4">
                  <c:v>55</c:v>
                </c:pt>
                <c:pt idx="5">
                  <c:v>35</c:v>
                </c:pt>
                <c:pt idx="6">
                  <c:v>58</c:v>
                </c:pt>
              </c:numCache>
            </c:numRef>
          </c:val>
          <c:extLst xmlns:c16r2="http://schemas.microsoft.com/office/drawing/2015/06/chart">
            <c:ext xmlns:c16="http://schemas.microsoft.com/office/drawing/2014/chart" uri="{C3380CC4-5D6E-409C-BE32-E72D297353CC}">
              <c16:uniqueId val="{00000001-AFC8-4EA1-A179-7C1BB9F6C894}"/>
            </c:ext>
          </c:extLst>
        </c:ser>
        <c:ser>
          <c:idx val="2"/>
          <c:order val="2"/>
          <c:tx>
            <c:strRef>
              <c:f>Лист1!$D$1</c:f>
              <c:strCache>
                <c:ptCount val="1"/>
                <c:pt idx="0">
                  <c:v>Ряд 3</c:v>
                </c:pt>
              </c:strCache>
            </c:strRef>
          </c:tx>
          <c:spPr>
            <a:solidFill>
              <a:schemeClr val="accent3"/>
            </a:solidFill>
            <a:ln>
              <a:noFill/>
            </a:ln>
            <a:effectLst/>
          </c:spPr>
          <c:invertIfNegative val="0"/>
          <c:cat>
            <c:strRef>
              <c:f>Лист1!$A$2:$A$8</c:f>
              <c:strCache>
                <c:ptCount val="7"/>
                <c:pt idx="0">
                  <c:v>"Еуразия"</c:v>
                </c:pt>
                <c:pt idx="1">
                  <c:v>"КТК"</c:v>
                </c:pt>
                <c:pt idx="2">
                  <c:v>"Qazaqstan"</c:v>
                </c:pt>
                <c:pt idx="3">
                  <c:v>"31 арна"</c:v>
                </c:pt>
                <c:pt idx="4">
                  <c:v>"Астана"</c:v>
                </c:pt>
                <c:pt idx="5">
                  <c:v>"Балапан"</c:v>
                </c:pt>
                <c:pt idx="6">
                  <c:v>"МИР"</c:v>
                </c:pt>
              </c:strCache>
            </c:strRef>
          </c:cat>
          <c:val>
            <c:numRef>
              <c:f>Лист1!$D$2:$D$8</c:f>
              <c:numCache>
                <c:formatCode>General</c:formatCode>
                <c:ptCount val="7"/>
              </c:numCache>
            </c:numRef>
          </c:val>
          <c:extLst xmlns:c16r2="http://schemas.microsoft.com/office/drawing/2015/06/chart">
            <c:ext xmlns:c16="http://schemas.microsoft.com/office/drawing/2014/chart" uri="{C3380CC4-5D6E-409C-BE32-E72D297353CC}">
              <c16:uniqueId val="{00000002-AFC8-4EA1-A179-7C1BB9F6C894}"/>
            </c:ext>
          </c:extLst>
        </c:ser>
        <c:dLbls>
          <c:showLegendKey val="0"/>
          <c:showVal val="0"/>
          <c:showCatName val="0"/>
          <c:showSerName val="0"/>
          <c:showPercent val="0"/>
          <c:showBubbleSize val="0"/>
        </c:dLbls>
        <c:gapWidth val="219"/>
        <c:overlap val="-27"/>
        <c:axId val="249573640"/>
        <c:axId val="249577168"/>
      </c:barChart>
      <c:catAx>
        <c:axId val="24957364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ru-RU"/>
          </a:p>
        </c:txPr>
        <c:crossAx val="249577168"/>
        <c:crosses val="autoZero"/>
        <c:auto val="1"/>
        <c:lblAlgn val="ctr"/>
        <c:lblOffset val="100"/>
        <c:noMultiLvlLbl val="0"/>
      </c:catAx>
      <c:valAx>
        <c:axId val="249577168"/>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ru-RU"/>
          </a:p>
        </c:txPr>
        <c:crossAx val="249573640"/>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ru-RU"/>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370693" y="1769540"/>
            <a:ext cx="9440034" cy="1828801"/>
          </a:xfrm>
        </p:spPr>
        <p:txBody>
          <a:bodyPr anchor="b">
            <a:normAutofit/>
          </a:bodyPr>
          <a:lstStyle>
            <a:lvl1pPr algn="ctr">
              <a:defRPr sz="5400"/>
            </a:lvl1pPr>
          </a:lstStyle>
          <a:p>
            <a:r>
              <a:rPr lang="ru-RU" smtClean="0"/>
              <a:t>Образец заголовка</a:t>
            </a:r>
            <a:endParaRPr lang="en-US" dirty="0"/>
          </a:p>
        </p:txBody>
      </p:sp>
      <p:sp>
        <p:nvSpPr>
          <p:cNvPr id="3" name="Subtitle 2"/>
          <p:cNvSpPr>
            <a:spLocks noGrp="1"/>
          </p:cNvSpPr>
          <p:nvPr>
            <p:ph type="subTitle" idx="1"/>
          </p:nvPr>
        </p:nvSpPr>
        <p:spPr>
          <a:xfrm>
            <a:off x="1370693" y="3598339"/>
            <a:ext cx="9440034" cy="1049867"/>
          </a:xfrm>
        </p:spPr>
        <p:txBody>
          <a:bodyPr anchor="t"/>
          <a:lstStyle>
            <a:lvl1pPr marL="0" indent="0" algn="ctr">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60CD49E1-C2ED-4632-A2D1-006292D3E72D}" type="datetimeFigureOut">
              <a:rPr lang="ru-RU" smtClean="0"/>
              <a:t>20.04.2020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D02BA8A9-3139-455A-A861-3CA3D0858002}" type="slidenum">
              <a:rPr lang="ru-RU" smtClean="0"/>
              <a:t>‹#›</a:t>
            </a:fld>
            <a:endParaRPr lang="ru-RU"/>
          </a:p>
        </p:txBody>
      </p:sp>
    </p:spTree>
    <p:extLst>
      <p:ext uri="{BB962C8B-B14F-4D97-AF65-F5344CB8AC3E}">
        <p14:creationId xmlns:p14="http://schemas.microsoft.com/office/powerpoint/2010/main" val="40042312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Панорамная фотография с подписью">
    <p:spTree>
      <p:nvGrpSpPr>
        <p:cNvPr id="1" name=""/>
        <p:cNvGrpSpPr/>
        <p:nvPr/>
      </p:nvGrpSpPr>
      <p:grpSpPr>
        <a:xfrm>
          <a:off x="0" y="0"/>
          <a:ext cx="0" cy="0"/>
          <a:chOff x="0" y="0"/>
          <a:chExt cx="0" cy="0"/>
        </a:xfrm>
      </p:grpSpPr>
      <p:pic>
        <p:nvPicPr>
          <p:cNvPr id="16" name="Picture 15" descr="Slate-V2-HD-panoPhotoInse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13883" y="547807"/>
            <a:ext cx="10141799" cy="3816806"/>
          </a:xfrm>
          <a:prstGeom prst="rect">
            <a:avLst/>
          </a:prstGeom>
        </p:spPr>
      </p:pic>
      <p:sp>
        <p:nvSpPr>
          <p:cNvPr id="2" name="Title 1"/>
          <p:cNvSpPr>
            <a:spLocks noGrp="1"/>
          </p:cNvSpPr>
          <p:nvPr>
            <p:ph type="title"/>
          </p:nvPr>
        </p:nvSpPr>
        <p:spPr>
          <a:xfrm>
            <a:off x="913806" y="4565255"/>
            <a:ext cx="10355326" cy="543472"/>
          </a:xfrm>
        </p:spPr>
        <p:txBody>
          <a:bodyPr anchor="b">
            <a:normAutofit/>
          </a:bodyPr>
          <a:lstStyle>
            <a:lvl1pPr algn="ctr">
              <a:defRPr sz="2800"/>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1169349" y="695009"/>
            <a:ext cx="9845346" cy="3525671"/>
          </a:xfrm>
          <a:effectLst>
            <a:outerShdw blurRad="38100" dist="25400" dir="4440000">
              <a:srgbClr val="000000">
                <a:alpha val="36000"/>
              </a:srgbClr>
            </a:outerShdw>
          </a:effectLst>
        </p:spPr>
        <p:txBody>
          <a:bodyPr anchor="t">
            <a:normAutofit/>
          </a:bodyPr>
          <a:lstStyle>
            <a:lvl1pPr marL="0" indent="0" algn="ctr">
              <a:buNone/>
              <a:defRPr sz="2000"/>
            </a:lvl1pPr>
            <a:lvl2pPr marL="457200" indent="0">
              <a:buNone/>
              <a:defRPr sz="2000"/>
            </a:lvl2pPr>
            <a:lvl3pPr marL="914400" indent="0">
              <a:buNone/>
              <a:defRPr sz="20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smtClean="0"/>
              <a:t>Вставка рисунка</a:t>
            </a:r>
            <a:endParaRPr lang="en-US" dirty="0"/>
          </a:p>
        </p:txBody>
      </p:sp>
      <p:sp>
        <p:nvSpPr>
          <p:cNvPr id="4" name="Text Placeholder 3"/>
          <p:cNvSpPr>
            <a:spLocks noGrp="1"/>
          </p:cNvSpPr>
          <p:nvPr>
            <p:ph type="body" sz="half" idx="2"/>
          </p:nvPr>
        </p:nvSpPr>
        <p:spPr>
          <a:xfrm>
            <a:off x="913795" y="5108728"/>
            <a:ext cx="10353762" cy="682472"/>
          </a:xfrm>
        </p:spPr>
        <p:txBody>
          <a:bodyPr anchor="t"/>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Date Placeholder 4"/>
          <p:cNvSpPr>
            <a:spLocks noGrp="1"/>
          </p:cNvSpPr>
          <p:nvPr>
            <p:ph type="dt" sz="half" idx="10"/>
          </p:nvPr>
        </p:nvSpPr>
        <p:spPr/>
        <p:txBody>
          <a:bodyPr/>
          <a:lstStyle/>
          <a:p>
            <a:fld id="{60CD49E1-C2ED-4632-A2D1-006292D3E72D}" type="datetimeFigureOut">
              <a:rPr lang="ru-RU" smtClean="0"/>
              <a:t>20.04.2020</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D02BA8A9-3139-455A-A861-3CA3D0858002}" type="slidenum">
              <a:rPr lang="ru-RU" smtClean="0"/>
              <a:t>‹#›</a:t>
            </a:fld>
            <a:endParaRPr lang="ru-RU"/>
          </a:p>
        </p:txBody>
      </p:sp>
    </p:spTree>
    <p:extLst>
      <p:ext uri="{BB962C8B-B14F-4D97-AF65-F5344CB8AC3E}">
        <p14:creationId xmlns:p14="http://schemas.microsoft.com/office/powerpoint/2010/main" val="187065116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sp>
        <p:nvSpPr>
          <p:cNvPr id="2" name="Title 1"/>
          <p:cNvSpPr>
            <a:spLocks noGrp="1"/>
          </p:cNvSpPr>
          <p:nvPr>
            <p:ph type="title"/>
          </p:nvPr>
        </p:nvSpPr>
        <p:spPr>
          <a:xfrm>
            <a:off x="913795" y="608437"/>
            <a:ext cx="10353762" cy="3534344"/>
          </a:xfrm>
        </p:spPr>
        <p:txBody>
          <a:bodyPr anchor="ctr"/>
          <a:lstStyle>
            <a:lvl1pPr>
              <a:defRPr sz="3200"/>
            </a:lvl1pPr>
          </a:lstStyle>
          <a:p>
            <a:r>
              <a:rPr lang="ru-RU" smtClean="0"/>
              <a:t>Образец заголовка</a:t>
            </a:r>
            <a:endParaRPr lang="en-US" dirty="0"/>
          </a:p>
        </p:txBody>
      </p:sp>
      <p:sp>
        <p:nvSpPr>
          <p:cNvPr id="4" name="Text Placeholder 3"/>
          <p:cNvSpPr>
            <a:spLocks noGrp="1"/>
          </p:cNvSpPr>
          <p:nvPr>
            <p:ph type="body" sz="half" idx="2"/>
          </p:nvPr>
        </p:nvSpPr>
        <p:spPr>
          <a:xfrm>
            <a:off x="913794" y="4295180"/>
            <a:ext cx="10353763" cy="1501826"/>
          </a:xfrm>
        </p:spPr>
        <p:txBody>
          <a:bodyPr anchor="ct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Date Placeholder 4"/>
          <p:cNvSpPr>
            <a:spLocks noGrp="1"/>
          </p:cNvSpPr>
          <p:nvPr>
            <p:ph type="dt" sz="half" idx="10"/>
          </p:nvPr>
        </p:nvSpPr>
        <p:spPr/>
        <p:txBody>
          <a:bodyPr/>
          <a:lstStyle/>
          <a:p>
            <a:fld id="{60CD49E1-C2ED-4632-A2D1-006292D3E72D}" type="datetimeFigureOut">
              <a:rPr lang="ru-RU" smtClean="0"/>
              <a:t>20.04.2020</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D02BA8A9-3139-455A-A861-3CA3D0858002}" type="slidenum">
              <a:rPr lang="ru-RU" smtClean="0"/>
              <a:t>‹#›</a:t>
            </a:fld>
            <a:endParaRPr lang="ru-RU"/>
          </a:p>
        </p:txBody>
      </p:sp>
    </p:spTree>
    <p:extLst>
      <p:ext uri="{BB962C8B-B14F-4D97-AF65-F5344CB8AC3E}">
        <p14:creationId xmlns:p14="http://schemas.microsoft.com/office/powerpoint/2010/main" val="75452518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1446212" y="609600"/>
            <a:ext cx="9302752" cy="2992904"/>
          </a:xfrm>
        </p:spPr>
        <p:txBody>
          <a:bodyPr anchor="ctr"/>
          <a:lstStyle>
            <a:lvl1pPr>
              <a:defRPr sz="3200"/>
            </a:lvl1pPr>
          </a:lstStyle>
          <a:p>
            <a:r>
              <a:rPr lang="ru-RU" smtClean="0"/>
              <a:t>Образец заголовка</a:t>
            </a:r>
            <a:endParaRPr lang="en-US" dirty="0"/>
          </a:p>
        </p:txBody>
      </p:sp>
      <p:sp>
        <p:nvSpPr>
          <p:cNvPr id="12" name="Text Placeholder 3"/>
          <p:cNvSpPr>
            <a:spLocks noGrp="1"/>
          </p:cNvSpPr>
          <p:nvPr>
            <p:ph type="body" sz="half" idx="13"/>
          </p:nvPr>
        </p:nvSpPr>
        <p:spPr>
          <a:xfrm>
            <a:off x="1720644" y="3610032"/>
            <a:ext cx="8752299" cy="532749"/>
          </a:xfrm>
        </p:spPr>
        <p:txBody>
          <a:bodyPr anchor="t">
            <a:normAutofit/>
          </a:bodyPr>
          <a:lstStyle>
            <a:lvl1pPr marL="0" indent="0" algn="r">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4" name="Text Placeholder 3"/>
          <p:cNvSpPr>
            <a:spLocks noGrp="1"/>
          </p:cNvSpPr>
          <p:nvPr>
            <p:ph type="body" sz="half" idx="2"/>
          </p:nvPr>
        </p:nvSpPr>
        <p:spPr>
          <a:xfrm>
            <a:off x="913794" y="4304353"/>
            <a:ext cx="10353763" cy="1489496"/>
          </a:xfrm>
        </p:spPr>
        <p:txBody>
          <a:bodyPr anchor="ctr">
            <a:normAutofit/>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Date Placeholder 4"/>
          <p:cNvSpPr>
            <a:spLocks noGrp="1"/>
          </p:cNvSpPr>
          <p:nvPr>
            <p:ph type="dt" sz="half" idx="10"/>
          </p:nvPr>
        </p:nvSpPr>
        <p:spPr/>
        <p:txBody>
          <a:bodyPr/>
          <a:lstStyle/>
          <a:p>
            <a:fld id="{60CD49E1-C2ED-4632-A2D1-006292D3E72D}" type="datetimeFigureOut">
              <a:rPr lang="ru-RU" smtClean="0"/>
              <a:t>20.04.2020</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D02BA8A9-3139-455A-A861-3CA3D0858002}" type="slidenum">
              <a:rPr lang="ru-RU" smtClean="0"/>
              <a:t>‹#›</a:t>
            </a:fld>
            <a:endParaRPr lang="ru-RU"/>
          </a:p>
        </p:txBody>
      </p:sp>
      <p:sp>
        <p:nvSpPr>
          <p:cNvPr id="11" name="TextBox 10"/>
          <p:cNvSpPr txBox="1"/>
          <p:nvPr/>
        </p:nvSpPr>
        <p:spPr>
          <a:xfrm>
            <a:off x="990600" y="884796"/>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3" name="TextBox 12"/>
          <p:cNvSpPr txBox="1"/>
          <p:nvPr/>
        </p:nvSpPr>
        <p:spPr>
          <a:xfrm>
            <a:off x="10504716" y="2928258"/>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extLst>
      <p:ext uri="{BB962C8B-B14F-4D97-AF65-F5344CB8AC3E}">
        <p14:creationId xmlns:p14="http://schemas.microsoft.com/office/powerpoint/2010/main" val="185817496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sp>
        <p:nvSpPr>
          <p:cNvPr id="2" name="Title 1"/>
          <p:cNvSpPr>
            <a:spLocks noGrp="1"/>
          </p:cNvSpPr>
          <p:nvPr>
            <p:ph type="title"/>
          </p:nvPr>
        </p:nvSpPr>
        <p:spPr>
          <a:xfrm>
            <a:off x="913794" y="2126942"/>
            <a:ext cx="10353763" cy="2511835"/>
          </a:xfrm>
        </p:spPr>
        <p:txBody>
          <a:bodyPr anchor="b"/>
          <a:lstStyle>
            <a:lvl1pPr>
              <a:defRPr sz="3200"/>
            </a:lvl1pPr>
          </a:lstStyle>
          <a:p>
            <a:r>
              <a:rPr lang="ru-RU" smtClean="0"/>
              <a:t>Образец заголовка</a:t>
            </a:r>
            <a:endParaRPr lang="en-US" dirty="0"/>
          </a:p>
        </p:txBody>
      </p:sp>
      <p:sp>
        <p:nvSpPr>
          <p:cNvPr id="4" name="Text Placeholder 3"/>
          <p:cNvSpPr>
            <a:spLocks noGrp="1"/>
          </p:cNvSpPr>
          <p:nvPr>
            <p:ph type="body" sz="half" idx="2"/>
          </p:nvPr>
        </p:nvSpPr>
        <p:spPr>
          <a:xfrm>
            <a:off x="913784" y="4650556"/>
            <a:ext cx="10352199" cy="1140644"/>
          </a:xfrm>
        </p:spPr>
        <p:txBody>
          <a:bodyPr anchor="t"/>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Date Placeholder 4"/>
          <p:cNvSpPr>
            <a:spLocks noGrp="1"/>
          </p:cNvSpPr>
          <p:nvPr>
            <p:ph type="dt" sz="half" idx="10"/>
          </p:nvPr>
        </p:nvSpPr>
        <p:spPr/>
        <p:txBody>
          <a:bodyPr/>
          <a:lstStyle/>
          <a:p>
            <a:fld id="{60CD49E1-C2ED-4632-A2D1-006292D3E72D}" type="datetimeFigureOut">
              <a:rPr lang="ru-RU" smtClean="0"/>
              <a:t>20.04.2020</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D02BA8A9-3139-455A-A861-3CA3D0858002}" type="slidenum">
              <a:rPr lang="ru-RU" smtClean="0"/>
              <a:t>‹#›</a:t>
            </a:fld>
            <a:endParaRPr lang="ru-RU"/>
          </a:p>
        </p:txBody>
      </p:sp>
    </p:spTree>
    <p:extLst>
      <p:ext uri="{BB962C8B-B14F-4D97-AF65-F5344CB8AC3E}">
        <p14:creationId xmlns:p14="http://schemas.microsoft.com/office/powerpoint/2010/main" val="247175884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Три колонки">
    <p:spTree>
      <p:nvGrpSpPr>
        <p:cNvPr id="1" name=""/>
        <p:cNvGrpSpPr/>
        <p:nvPr/>
      </p:nvGrpSpPr>
      <p:grpSpPr>
        <a:xfrm>
          <a:off x="0" y="0"/>
          <a:ext cx="0" cy="0"/>
          <a:chOff x="0" y="0"/>
          <a:chExt cx="0" cy="0"/>
        </a:xfrm>
      </p:grpSpPr>
      <p:sp>
        <p:nvSpPr>
          <p:cNvPr id="15" name="Title 1"/>
          <p:cNvSpPr>
            <a:spLocks noGrp="1"/>
          </p:cNvSpPr>
          <p:nvPr>
            <p:ph type="title"/>
          </p:nvPr>
        </p:nvSpPr>
        <p:spPr>
          <a:xfrm>
            <a:off x="913795" y="609600"/>
            <a:ext cx="10353762" cy="970450"/>
          </a:xfrm>
        </p:spPr>
        <p:txBody>
          <a:bodyPr/>
          <a:lstStyle/>
          <a:p>
            <a:r>
              <a:rPr lang="ru-RU" smtClean="0"/>
              <a:t>Образец заголовка</a:t>
            </a:r>
            <a:endParaRPr lang="en-US" dirty="0"/>
          </a:p>
        </p:txBody>
      </p:sp>
      <p:sp>
        <p:nvSpPr>
          <p:cNvPr id="7" name="Text Placeholder 2"/>
          <p:cNvSpPr>
            <a:spLocks noGrp="1"/>
          </p:cNvSpPr>
          <p:nvPr>
            <p:ph type="body" idx="1"/>
          </p:nvPr>
        </p:nvSpPr>
        <p:spPr>
          <a:xfrm>
            <a:off x="913795" y="1885950"/>
            <a:ext cx="3300984" cy="576262"/>
          </a:xfrm>
        </p:spPr>
        <p:txBody>
          <a:bodyPr anchor="b">
            <a:noAutofit/>
          </a:bodyPr>
          <a:lstStyle>
            <a:lvl1pPr marL="0" indent="0" algn="ctr">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8" name="Text Placeholder 3"/>
          <p:cNvSpPr>
            <a:spLocks noGrp="1"/>
          </p:cNvSpPr>
          <p:nvPr>
            <p:ph type="body" sz="half" idx="15"/>
          </p:nvPr>
        </p:nvSpPr>
        <p:spPr>
          <a:xfrm>
            <a:off x="913795" y="2571750"/>
            <a:ext cx="3300984" cy="3219450"/>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9" name="Text Placeholder 4"/>
          <p:cNvSpPr>
            <a:spLocks noGrp="1"/>
          </p:cNvSpPr>
          <p:nvPr>
            <p:ph type="body" sz="quarter" idx="3"/>
          </p:nvPr>
        </p:nvSpPr>
        <p:spPr>
          <a:xfrm>
            <a:off x="4446711" y="1885950"/>
            <a:ext cx="3300984" cy="576262"/>
          </a:xfrm>
        </p:spPr>
        <p:txBody>
          <a:bodyPr anchor="b">
            <a:noAutofit/>
          </a:bodyPr>
          <a:lstStyle>
            <a:lvl1pPr marL="0" indent="0" algn="ctr">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10" name="Text Placeholder 3"/>
          <p:cNvSpPr>
            <a:spLocks noGrp="1"/>
          </p:cNvSpPr>
          <p:nvPr>
            <p:ph type="body" sz="half" idx="16"/>
          </p:nvPr>
        </p:nvSpPr>
        <p:spPr>
          <a:xfrm>
            <a:off x="4441435" y="2571750"/>
            <a:ext cx="3300984" cy="3219450"/>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11" name="Text Placeholder 4"/>
          <p:cNvSpPr>
            <a:spLocks noGrp="1"/>
          </p:cNvSpPr>
          <p:nvPr>
            <p:ph type="body" sz="quarter" idx="13"/>
          </p:nvPr>
        </p:nvSpPr>
        <p:spPr>
          <a:xfrm>
            <a:off x="7966572" y="1885950"/>
            <a:ext cx="3300984" cy="576262"/>
          </a:xfrm>
        </p:spPr>
        <p:txBody>
          <a:bodyPr anchor="b">
            <a:noAutofit/>
          </a:bodyPr>
          <a:lstStyle>
            <a:lvl1pPr marL="0" indent="0" algn="ctr">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12" name="Text Placeholder 3"/>
          <p:cNvSpPr>
            <a:spLocks noGrp="1"/>
          </p:cNvSpPr>
          <p:nvPr>
            <p:ph type="body" sz="half" idx="17"/>
          </p:nvPr>
        </p:nvSpPr>
        <p:spPr>
          <a:xfrm>
            <a:off x="7966572" y="2571750"/>
            <a:ext cx="3300984" cy="3219450"/>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3" name="Date Placeholder 2"/>
          <p:cNvSpPr>
            <a:spLocks noGrp="1"/>
          </p:cNvSpPr>
          <p:nvPr>
            <p:ph type="dt" sz="half" idx="10"/>
          </p:nvPr>
        </p:nvSpPr>
        <p:spPr/>
        <p:txBody>
          <a:bodyPr/>
          <a:lstStyle/>
          <a:p>
            <a:fld id="{60CD49E1-C2ED-4632-A2D1-006292D3E72D}" type="datetimeFigureOut">
              <a:rPr lang="ru-RU" smtClean="0"/>
              <a:t>20.04.2020</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D02BA8A9-3139-455A-A861-3CA3D0858002}" type="slidenum">
              <a:rPr lang="ru-RU" smtClean="0"/>
              <a:t>‹#›</a:t>
            </a:fld>
            <a:endParaRPr lang="ru-RU"/>
          </a:p>
        </p:txBody>
      </p:sp>
    </p:spTree>
    <p:extLst>
      <p:ext uri="{BB962C8B-B14F-4D97-AF65-F5344CB8AC3E}">
        <p14:creationId xmlns:p14="http://schemas.microsoft.com/office/powerpoint/2010/main" val="407562485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Столбец с тремя рисунками">
    <p:spTree>
      <p:nvGrpSpPr>
        <p:cNvPr id="1" name=""/>
        <p:cNvGrpSpPr/>
        <p:nvPr/>
      </p:nvGrpSpPr>
      <p:grpSpPr>
        <a:xfrm>
          <a:off x="0" y="0"/>
          <a:ext cx="0" cy="0"/>
          <a:chOff x="0" y="0"/>
          <a:chExt cx="0" cy="0"/>
        </a:xfrm>
      </p:grpSpPr>
      <p:pic>
        <p:nvPicPr>
          <p:cNvPr id="2" name="Picture 1" descr="Slate-V2-HD-3colPhotoInse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97962" y="1818214"/>
            <a:ext cx="3339972" cy="1847851"/>
          </a:xfrm>
          <a:prstGeom prst="rect">
            <a:avLst/>
          </a:prstGeom>
        </p:spPr>
      </p:pic>
      <p:pic>
        <p:nvPicPr>
          <p:cNvPr id="36" name="Picture 35" descr="Slate-V2-HD-3colPhotoInse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403800" y="1818214"/>
            <a:ext cx="3339972" cy="1847851"/>
          </a:xfrm>
          <a:prstGeom prst="rect">
            <a:avLst/>
          </a:prstGeom>
        </p:spPr>
      </p:pic>
      <p:pic>
        <p:nvPicPr>
          <p:cNvPr id="37" name="Picture 36" descr="Slate-V2-HD-3colPhotoInse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936051" y="1818214"/>
            <a:ext cx="3339972" cy="1847851"/>
          </a:xfrm>
          <a:prstGeom prst="rect">
            <a:avLst/>
          </a:prstGeom>
        </p:spPr>
      </p:pic>
      <p:sp>
        <p:nvSpPr>
          <p:cNvPr id="30" name="Title 1"/>
          <p:cNvSpPr>
            <a:spLocks noGrp="1"/>
          </p:cNvSpPr>
          <p:nvPr>
            <p:ph type="title"/>
          </p:nvPr>
        </p:nvSpPr>
        <p:spPr>
          <a:xfrm>
            <a:off x="913794" y="609600"/>
            <a:ext cx="10353763" cy="970450"/>
          </a:xfrm>
        </p:spPr>
        <p:txBody>
          <a:bodyPr/>
          <a:lstStyle/>
          <a:p>
            <a:r>
              <a:rPr lang="ru-RU" smtClean="0"/>
              <a:t>Образец заголовка</a:t>
            </a:r>
            <a:endParaRPr lang="en-US" dirty="0"/>
          </a:p>
        </p:txBody>
      </p:sp>
      <p:sp>
        <p:nvSpPr>
          <p:cNvPr id="19" name="Text Placeholder 2"/>
          <p:cNvSpPr>
            <a:spLocks noGrp="1"/>
          </p:cNvSpPr>
          <p:nvPr>
            <p:ph type="body" idx="1"/>
          </p:nvPr>
        </p:nvSpPr>
        <p:spPr>
          <a:xfrm>
            <a:off x="913795" y="3904106"/>
            <a:ext cx="3300984" cy="576262"/>
          </a:xfrm>
        </p:spPr>
        <p:txBody>
          <a:bodyPr anchor="b">
            <a:noAutofit/>
          </a:bodyPr>
          <a:lstStyle>
            <a:lvl1pPr marL="0" indent="0" algn="ctr">
              <a:buNone/>
              <a:defRPr sz="20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20" name="Picture Placeholder 2"/>
          <p:cNvSpPr>
            <a:spLocks noGrp="1" noChangeAspect="1"/>
          </p:cNvSpPr>
          <p:nvPr>
            <p:ph type="pic" idx="15"/>
          </p:nvPr>
        </p:nvSpPr>
        <p:spPr>
          <a:xfrm>
            <a:off x="1018102" y="1938918"/>
            <a:ext cx="3092368" cy="1602954"/>
          </a:xfrm>
          <a:prstGeom prst="roundRect">
            <a:avLst>
              <a:gd name="adj" fmla="val 1858"/>
            </a:avLst>
          </a:prstGeom>
          <a:effectLst>
            <a:outerShdw blurRad="38100" dist="25400" dir="4440000">
              <a:srgbClr val="000000">
                <a:alpha val="36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21" name="Text Placeholder 3"/>
          <p:cNvSpPr>
            <a:spLocks noGrp="1"/>
          </p:cNvSpPr>
          <p:nvPr>
            <p:ph type="body" sz="half" idx="18"/>
          </p:nvPr>
        </p:nvSpPr>
        <p:spPr>
          <a:xfrm>
            <a:off x="913795" y="4480368"/>
            <a:ext cx="3300984" cy="1310833"/>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22" name="Text Placeholder 4"/>
          <p:cNvSpPr>
            <a:spLocks noGrp="1"/>
          </p:cNvSpPr>
          <p:nvPr>
            <p:ph type="body" sz="quarter" idx="3"/>
          </p:nvPr>
        </p:nvSpPr>
        <p:spPr>
          <a:xfrm>
            <a:off x="4442788" y="3904106"/>
            <a:ext cx="3300984" cy="576262"/>
          </a:xfrm>
        </p:spPr>
        <p:txBody>
          <a:bodyPr anchor="b">
            <a:noAutofit/>
          </a:bodyPr>
          <a:lstStyle>
            <a:lvl1pPr marL="0" indent="0" algn="ctr">
              <a:buNone/>
              <a:defRPr sz="20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23" name="Picture Placeholder 2"/>
          <p:cNvSpPr>
            <a:spLocks noGrp="1" noChangeAspect="1"/>
          </p:cNvSpPr>
          <p:nvPr>
            <p:ph type="pic" idx="21"/>
          </p:nvPr>
        </p:nvSpPr>
        <p:spPr>
          <a:xfrm>
            <a:off x="4545743" y="1939094"/>
            <a:ext cx="3092368" cy="1608164"/>
          </a:xfrm>
          <a:prstGeom prst="roundRect">
            <a:avLst>
              <a:gd name="adj" fmla="val 1858"/>
            </a:avLst>
          </a:prstGeom>
          <a:effectLst>
            <a:outerShdw blurRad="38100" dist="25400" dir="4440000">
              <a:srgbClr val="000000">
                <a:alpha val="36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24" name="Text Placeholder 3"/>
          <p:cNvSpPr>
            <a:spLocks noGrp="1"/>
          </p:cNvSpPr>
          <p:nvPr>
            <p:ph type="body" sz="half" idx="19"/>
          </p:nvPr>
        </p:nvSpPr>
        <p:spPr>
          <a:xfrm>
            <a:off x="4441435" y="4480367"/>
            <a:ext cx="3300984" cy="1310833"/>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25" name="Text Placeholder 4"/>
          <p:cNvSpPr>
            <a:spLocks noGrp="1"/>
          </p:cNvSpPr>
          <p:nvPr>
            <p:ph type="body" sz="quarter" idx="13"/>
          </p:nvPr>
        </p:nvSpPr>
        <p:spPr>
          <a:xfrm>
            <a:off x="7966697" y="3904106"/>
            <a:ext cx="3300984" cy="576262"/>
          </a:xfrm>
        </p:spPr>
        <p:txBody>
          <a:bodyPr anchor="b">
            <a:noAutofit/>
          </a:bodyPr>
          <a:lstStyle>
            <a:lvl1pPr marL="0" indent="0" algn="ctr">
              <a:buNone/>
              <a:defRPr sz="20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26" name="Picture Placeholder 2"/>
          <p:cNvSpPr>
            <a:spLocks noGrp="1" noChangeAspect="1"/>
          </p:cNvSpPr>
          <p:nvPr>
            <p:ph type="pic" idx="22"/>
          </p:nvPr>
        </p:nvSpPr>
        <p:spPr>
          <a:xfrm>
            <a:off x="8075698" y="1934432"/>
            <a:ext cx="3092368" cy="1607294"/>
          </a:xfrm>
          <a:prstGeom prst="roundRect">
            <a:avLst>
              <a:gd name="adj" fmla="val 1858"/>
            </a:avLst>
          </a:prstGeom>
          <a:effectLst>
            <a:outerShdw blurRad="38100" dist="25400" dir="4440000">
              <a:srgbClr val="000000">
                <a:alpha val="36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27" name="Text Placeholder 3"/>
          <p:cNvSpPr>
            <a:spLocks noGrp="1"/>
          </p:cNvSpPr>
          <p:nvPr>
            <p:ph type="body" sz="half" idx="20"/>
          </p:nvPr>
        </p:nvSpPr>
        <p:spPr>
          <a:xfrm>
            <a:off x="7966572" y="4480365"/>
            <a:ext cx="3300984" cy="131083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3" name="Date Placeholder 2"/>
          <p:cNvSpPr>
            <a:spLocks noGrp="1"/>
          </p:cNvSpPr>
          <p:nvPr>
            <p:ph type="dt" sz="half" idx="10"/>
          </p:nvPr>
        </p:nvSpPr>
        <p:spPr/>
        <p:txBody>
          <a:bodyPr/>
          <a:lstStyle/>
          <a:p>
            <a:fld id="{60CD49E1-C2ED-4632-A2D1-006292D3E72D}" type="datetimeFigureOut">
              <a:rPr lang="ru-RU" smtClean="0"/>
              <a:t>20.04.2020</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D02BA8A9-3139-455A-A861-3CA3D0858002}" type="slidenum">
              <a:rPr lang="ru-RU" smtClean="0"/>
              <a:t>‹#›</a:t>
            </a:fld>
            <a:endParaRPr lang="ru-RU"/>
          </a:p>
        </p:txBody>
      </p:sp>
    </p:spTree>
    <p:extLst>
      <p:ext uri="{BB962C8B-B14F-4D97-AF65-F5344CB8AC3E}">
        <p14:creationId xmlns:p14="http://schemas.microsoft.com/office/powerpoint/2010/main" val="360385616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ancho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60CD49E1-C2ED-4632-A2D1-006292D3E72D}" type="datetimeFigureOut">
              <a:rPr lang="ru-RU" smtClean="0"/>
              <a:t>20.04.2020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D02BA8A9-3139-455A-A861-3CA3D0858002}" type="slidenum">
              <a:rPr lang="ru-RU" smtClean="0"/>
              <a:t>‹#›</a:t>
            </a:fld>
            <a:endParaRPr lang="ru-RU"/>
          </a:p>
        </p:txBody>
      </p:sp>
    </p:spTree>
    <p:extLst>
      <p:ext uri="{BB962C8B-B14F-4D97-AF65-F5344CB8AC3E}">
        <p14:creationId xmlns:p14="http://schemas.microsoft.com/office/powerpoint/2010/main" val="181530458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83068" y="609599"/>
            <a:ext cx="2284487" cy="5181601"/>
          </a:xfrm>
        </p:spPr>
        <p:txBody>
          <a:bodyPr vert="eaVert"/>
          <a:lstStyle>
            <a:lvl1pPr algn="l">
              <a:defRPr/>
            </a:lvl1pPr>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913796" y="609599"/>
            <a:ext cx="7916872" cy="5181601"/>
          </a:xfrm>
        </p:spPr>
        <p:txBody>
          <a:bodyPr vert="eaVert" ancho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60CD49E1-C2ED-4632-A2D1-006292D3E72D}" type="datetimeFigureOut">
              <a:rPr lang="ru-RU" smtClean="0"/>
              <a:t>20.04.2020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D02BA8A9-3139-455A-A861-3CA3D0858002}" type="slidenum">
              <a:rPr lang="ru-RU" smtClean="0"/>
              <a:t>‹#›</a:t>
            </a:fld>
            <a:endParaRPr lang="ru-RU"/>
          </a:p>
        </p:txBody>
      </p:sp>
    </p:spTree>
    <p:extLst>
      <p:ext uri="{BB962C8B-B14F-4D97-AF65-F5344CB8AC3E}">
        <p14:creationId xmlns:p14="http://schemas.microsoft.com/office/powerpoint/2010/main" val="40303208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60CD49E1-C2ED-4632-A2D1-006292D3E72D}" type="datetimeFigureOut">
              <a:rPr lang="ru-RU" smtClean="0"/>
              <a:t>20.04.2020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D02BA8A9-3139-455A-A861-3CA3D0858002}" type="slidenum">
              <a:rPr lang="ru-RU" smtClean="0"/>
              <a:t>‹#›</a:t>
            </a:fld>
            <a:endParaRPr lang="ru-RU"/>
          </a:p>
        </p:txBody>
      </p:sp>
    </p:spTree>
    <p:extLst>
      <p:ext uri="{BB962C8B-B14F-4D97-AF65-F5344CB8AC3E}">
        <p14:creationId xmlns:p14="http://schemas.microsoft.com/office/powerpoint/2010/main" val="34899597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1295401" y="1761067"/>
            <a:ext cx="9590550" cy="1828813"/>
          </a:xfrm>
        </p:spPr>
        <p:txBody>
          <a:bodyPr anchor="b"/>
          <a:lstStyle>
            <a:lvl1pPr algn="ctr">
              <a:defRPr sz="40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1295401" y="3589879"/>
            <a:ext cx="9590550" cy="1507054"/>
          </a:xfrm>
        </p:spPr>
        <p:txBody>
          <a:bodyPr anchor="t"/>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60CD49E1-C2ED-4632-A2D1-006292D3E72D}" type="datetimeFigureOut">
              <a:rPr lang="ru-RU" smtClean="0"/>
              <a:t>20.04.2020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D02BA8A9-3139-455A-A861-3CA3D0858002}" type="slidenum">
              <a:rPr lang="ru-RU" smtClean="0"/>
              <a:t>‹#›</a:t>
            </a:fld>
            <a:endParaRPr lang="ru-RU"/>
          </a:p>
        </p:txBody>
      </p:sp>
    </p:spTree>
    <p:extLst>
      <p:ext uri="{BB962C8B-B14F-4D97-AF65-F5344CB8AC3E}">
        <p14:creationId xmlns:p14="http://schemas.microsoft.com/office/powerpoint/2010/main" val="210682255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sz="half" idx="1"/>
          </p:nvPr>
        </p:nvSpPr>
        <p:spPr>
          <a:xfrm>
            <a:off x="913795" y="1732449"/>
            <a:ext cx="5060497" cy="4058750"/>
          </a:xfrm>
        </p:spPr>
        <p:txBody>
          <a:bodyPr anchor="t">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6202892" y="1732449"/>
            <a:ext cx="5064665" cy="4058751"/>
          </a:xfrm>
        </p:spPr>
        <p:txBody>
          <a:bodyPr anchor="t">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60CD49E1-C2ED-4632-A2D1-006292D3E72D}" type="datetimeFigureOut">
              <a:rPr lang="ru-RU" smtClean="0"/>
              <a:t>20.04.2020</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D02BA8A9-3139-455A-A861-3CA3D0858002}" type="slidenum">
              <a:rPr lang="ru-RU" smtClean="0"/>
              <a:t>‹#›</a:t>
            </a:fld>
            <a:endParaRPr lang="ru-RU"/>
          </a:p>
        </p:txBody>
      </p:sp>
    </p:spTree>
    <p:extLst>
      <p:ext uri="{BB962C8B-B14F-4D97-AF65-F5344CB8AC3E}">
        <p14:creationId xmlns:p14="http://schemas.microsoft.com/office/powerpoint/2010/main" val="274239419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pic>
        <p:nvPicPr>
          <p:cNvPr id="20" name="Picture 19" descr="Slate-V2-HD-compPhotoInse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13795" y="1734506"/>
            <a:ext cx="5089072" cy="4148769"/>
          </a:xfrm>
          <a:prstGeom prst="rect">
            <a:avLst/>
          </a:prstGeom>
        </p:spPr>
      </p:pic>
      <p:pic>
        <p:nvPicPr>
          <p:cNvPr id="21" name="Picture 20" descr="Slate-V2-HD-compPhotoInse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178485" y="1734506"/>
            <a:ext cx="5089072" cy="4148769"/>
          </a:xfrm>
          <a:prstGeom prst="rect">
            <a:avLst/>
          </a:prstGeom>
        </p:spPr>
      </p:pic>
      <p:sp>
        <p:nvSpPr>
          <p:cNvPr id="2" name="Title 1"/>
          <p:cNvSpPr>
            <a:spLocks noGrp="1"/>
          </p:cNvSpPr>
          <p:nvPr>
            <p:ph type="title"/>
          </p:nvPr>
        </p:nvSpPr>
        <p:spPr/>
        <p:txBody>
          <a:bodyPr/>
          <a:lstStyle>
            <a:lvl1pPr>
              <a:defRPr/>
            </a:lvl1pPr>
          </a:lstStyle>
          <a:p>
            <a:r>
              <a:rPr lang="ru-RU" smtClean="0"/>
              <a:t>Образец заголовка</a:t>
            </a:r>
            <a:endParaRPr lang="en-US" dirty="0"/>
          </a:p>
        </p:txBody>
      </p:sp>
      <p:sp>
        <p:nvSpPr>
          <p:cNvPr id="3" name="Text Placeholder 2"/>
          <p:cNvSpPr>
            <a:spLocks noGrp="1"/>
          </p:cNvSpPr>
          <p:nvPr>
            <p:ph type="body" idx="1"/>
          </p:nvPr>
        </p:nvSpPr>
        <p:spPr>
          <a:xfrm>
            <a:off x="1005872" y="1835254"/>
            <a:ext cx="4876344" cy="544884"/>
          </a:xfrm>
        </p:spPr>
        <p:txBody>
          <a:bodyPr anchor="b">
            <a:noAutofit/>
          </a:bodyPr>
          <a:lstStyle>
            <a:lvl1pPr marL="0" indent="0" algn="ctr">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1005872" y="2380137"/>
            <a:ext cx="4876344" cy="3411063"/>
          </a:xfrm>
        </p:spPr>
        <p:txBody>
          <a:bodyPr anchor="t">
            <a:normAutofit/>
          </a:bodyPr>
          <a:lstStyle>
            <a:lvl1pPr>
              <a:defRPr sz="1800"/>
            </a:lvl1pPr>
            <a:lvl2pPr>
              <a:defRPr sz="1600"/>
            </a:lvl2pPr>
            <a:lvl3pPr>
              <a:defRPr sz="1400"/>
            </a:lvl3pPr>
            <a:lvl4pPr>
              <a:defRPr sz="1200"/>
            </a:lvl4pPr>
            <a:lvl5pPr>
              <a:defRPr sz="1200"/>
            </a:lvl5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6294967" y="1835254"/>
            <a:ext cx="4895330" cy="544883"/>
          </a:xfrm>
        </p:spPr>
        <p:txBody>
          <a:bodyPr anchor="b">
            <a:noAutofit/>
          </a:bodyPr>
          <a:lstStyle>
            <a:lvl1pPr marL="0" indent="0" algn="ctr">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6294967" y="2380137"/>
            <a:ext cx="4895330" cy="3411063"/>
          </a:xfrm>
        </p:spPr>
        <p:txBody>
          <a:bodyPr anchor="t">
            <a:normAutofit/>
          </a:bodyPr>
          <a:lstStyle>
            <a:lvl1pPr>
              <a:defRPr sz="1800"/>
            </a:lvl1pPr>
            <a:lvl2pPr>
              <a:defRPr sz="1600"/>
            </a:lvl2pPr>
            <a:lvl3pPr>
              <a:defRPr sz="1400"/>
            </a:lvl3pPr>
            <a:lvl4pPr>
              <a:defRPr sz="1200"/>
            </a:lvl4pPr>
            <a:lvl5pPr>
              <a:defRPr sz="1200"/>
            </a:lvl5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60CD49E1-C2ED-4632-A2D1-006292D3E72D}" type="datetimeFigureOut">
              <a:rPr lang="ru-RU" smtClean="0"/>
              <a:t>20.04.2020</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D02BA8A9-3139-455A-A861-3CA3D0858002}" type="slidenum">
              <a:rPr lang="ru-RU" smtClean="0"/>
              <a:t>‹#›</a:t>
            </a:fld>
            <a:endParaRPr lang="ru-RU"/>
          </a:p>
        </p:txBody>
      </p:sp>
    </p:spTree>
    <p:extLst>
      <p:ext uri="{BB962C8B-B14F-4D97-AF65-F5344CB8AC3E}">
        <p14:creationId xmlns:p14="http://schemas.microsoft.com/office/powerpoint/2010/main" val="121831974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60CD49E1-C2ED-4632-A2D1-006292D3E72D}" type="datetimeFigureOut">
              <a:rPr lang="ru-RU" smtClean="0"/>
              <a:t>20.04.2020</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D02BA8A9-3139-455A-A861-3CA3D0858002}" type="slidenum">
              <a:rPr lang="ru-RU" smtClean="0"/>
              <a:t>‹#›</a:t>
            </a:fld>
            <a:endParaRPr lang="ru-RU"/>
          </a:p>
        </p:txBody>
      </p:sp>
    </p:spTree>
    <p:extLst>
      <p:ext uri="{BB962C8B-B14F-4D97-AF65-F5344CB8AC3E}">
        <p14:creationId xmlns:p14="http://schemas.microsoft.com/office/powerpoint/2010/main" val="6857355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0CD49E1-C2ED-4632-A2D1-006292D3E72D}" type="datetimeFigureOut">
              <a:rPr lang="ru-RU" smtClean="0"/>
              <a:t>20.04.2020</a:t>
            </a:fld>
            <a:endParaRPr lang="ru-RU"/>
          </a:p>
        </p:txBody>
      </p:sp>
      <p:sp>
        <p:nvSpPr>
          <p:cNvPr id="3" name="Footer Placeholder 2"/>
          <p:cNvSpPr>
            <a:spLocks noGrp="1"/>
          </p:cNvSpPr>
          <p:nvPr>
            <p:ph type="ftr" sz="quarter" idx="11"/>
          </p:nvPr>
        </p:nvSpPr>
        <p:spPr/>
        <p:txBody>
          <a:bodyPr/>
          <a:lstStyle/>
          <a:p>
            <a:endParaRPr lang="ru-RU"/>
          </a:p>
        </p:txBody>
      </p:sp>
      <p:sp>
        <p:nvSpPr>
          <p:cNvPr id="4" name="Slide Number Placeholder 3"/>
          <p:cNvSpPr>
            <a:spLocks noGrp="1"/>
          </p:cNvSpPr>
          <p:nvPr>
            <p:ph type="sldNum" sz="quarter" idx="12"/>
          </p:nvPr>
        </p:nvSpPr>
        <p:spPr/>
        <p:txBody>
          <a:bodyPr/>
          <a:lstStyle/>
          <a:p>
            <a:fld id="{D02BA8A9-3139-455A-A861-3CA3D0858002}" type="slidenum">
              <a:rPr lang="ru-RU" smtClean="0"/>
              <a:t>‹#›</a:t>
            </a:fld>
            <a:endParaRPr lang="ru-RU"/>
          </a:p>
        </p:txBody>
      </p:sp>
    </p:spTree>
    <p:extLst>
      <p:ext uri="{BB962C8B-B14F-4D97-AF65-F5344CB8AC3E}">
        <p14:creationId xmlns:p14="http://schemas.microsoft.com/office/powerpoint/2010/main" val="397273489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913795" y="609600"/>
            <a:ext cx="3706889" cy="1821918"/>
          </a:xfrm>
        </p:spPr>
        <p:txBody>
          <a:bodyPr anchor="b">
            <a:normAutofit/>
          </a:bodyPr>
          <a:lstStyle>
            <a:lvl1pPr algn="ctr">
              <a:defRPr sz="2400" b="0"/>
            </a:lvl1pPr>
          </a:lstStyle>
          <a:p>
            <a:r>
              <a:rPr lang="ru-RU" smtClean="0"/>
              <a:t>Образец заголовка</a:t>
            </a:r>
            <a:endParaRPr lang="en-US" dirty="0"/>
          </a:p>
        </p:txBody>
      </p:sp>
      <p:sp>
        <p:nvSpPr>
          <p:cNvPr id="3" name="Content Placeholder 2"/>
          <p:cNvSpPr>
            <a:spLocks noGrp="1"/>
          </p:cNvSpPr>
          <p:nvPr>
            <p:ph idx="1"/>
          </p:nvPr>
        </p:nvSpPr>
        <p:spPr>
          <a:xfrm>
            <a:off x="4855633" y="609600"/>
            <a:ext cx="6411924" cy="5181600"/>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913795" y="2431518"/>
            <a:ext cx="3706889" cy="3359681"/>
          </a:xfrm>
        </p:spPr>
        <p:txBody>
          <a:bodyPr anchor="t">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60CD49E1-C2ED-4632-A2D1-006292D3E72D}" type="datetimeFigureOut">
              <a:rPr lang="ru-RU" smtClean="0"/>
              <a:t>20.04.2020</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D02BA8A9-3139-455A-A861-3CA3D0858002}" type="slidenum">
              <a:rPr lang="ru-RU" smtClean="0"/>
              <a:t>‹#›</a:t>
            </a:fld>
            <a:endParaRPr lang="ru-RU"/>
          </a:p>
        </p:txBody>
      </p:sp>
    </p:spTree>
    <p:extLst>
      <p:ext uri="{BB962C8B-B14F-4D97-AF65-F5344CB8AC3E}">
        <p14:creationId xmlns:p14="http://schemas.microsoft.com/office/powerpoint/2010/main" val="83176888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pic>
        <p:nvPicPr>
          <p:cNvPr id="22" name="Picture 21" descr="Slate-V2-HD-vertPhotoInse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293665" y="609600"/>
            <a:ext cx="3584166" cy="5204832"/>
          </a:xfrm>
          <a:prstGeom prst="rect">
            <a:avLst/>
          </a:prstGeom>
        </p:spPr>
      </p:pic>
      <p:sp>
        <p:nvSpPr>
          <p:cNvPr id="2" name="Title 1"/>
          <p:cNvSpPr>
            <a:spLocks noGrp="1"/>
          </p:cNvSpPr>
          <p:nvPr>
            <p:ph type="title"/>
          </p:nvPr>
        </p:nvSpPr>
        <p:spPr>
          <a:xfrm>
            <a:off x="913795" y="609923"/>
            <a:ext cx="5934949" cy="1829338"/>
          </a:xfrm>
        </p:spPr>
        <p:txBody>
          <a:bodyPr anchor="b">
            <a:noAutofit/>
          </a:bodyPr>
          <a:lstStyle>
            <a:lvl1pPr algn="ctr">
              <a:defRPr sz="3200" b="0"/>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7442551" y="763702"/>
            <a:ext cx="3275751" cy="4912822"/>
          </a:xfrm>
          <a:effectLst>
            <a:outerShdw blurRad="38100" dist="25400" dir="4440000">
              <a:srgbClr val="000000">
                <a:alpha val="36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4" name="Text Placeholder 3"/>
          <p:cNvSpPr>
            <a:spLocks noGrp="1"/>
          </p:cNvSpPr>
          <p:nvPr>
            <p:ph type="body" sz="half" idx="2"/>
          </p:nvPr>
        </p:nvSpPr>
        <p:spPr>
          <a:xfrm>
            <a:off x="913795" y="2439261"/>
            <a:ext cx="5934949" cy="3376134"/>
          </a:xfrm>
        </p:spPr>
        <p:txBody>
          <a:bodyPr anchor="t">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60CD49E1-C2ED-4632-A2D1-006292D3E72D}" type="datetimeFigureOut">
              <a:rPr lang="ru-RU" smtClean="0"/>
              <a:t>20.04.2020</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D02BA8A9-3139-455A-A861-3CA3D0858002}" type="slidenum">
              <a:rPr lang="ru-RU" smtClean="0"/>
              <a:t>‹#›</a:t>
            </a:fld>
            <a:endParaRPr lang="ru-RU"/>
          </a:p>
        </p:txBody>
      </p:sp>
    </p:spTree>
    <p:extLst>
      <p:ext uri="{BB962C8B-B14F-4D97-AF65-F5344CB8AC3E}">
        <p14:creationId xmlns:p14="http://schemas.microsoft.com/office/powerpoint/2010/main" val="27445572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913795" y="609600"/>
            <a:ext cx="10353762" cy="970450"/>
          </a:xfrm>
          <a:prstGeom prst="rect">
            <a:avLst/>
          </a:prstGeom>
          <a:effectLst>
            <a:outerShdw blurRad="25400" dir="17880000">
              <a:srgbClr val="000000">
                <a:alpha val="46000"/>
              </a:srgbClr>
            </a:outerShdw>
          </a:effectLst>
        </p:spPr>
        <p:txBody>
          <a:bodyPr vert="horz" lIns="91440" tIns="45720" rIns="91440" bIns="45720" rtlCol="0" anchor="ctr">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913795" y="1732449"/>
            <a:ext cx="10353762" cy="4058751"/>
          </a:xfrm>
          <a:prstGeom prst="rect">
            <a:avLst/>
          </a:prstGeom>
          <a:effectLst>
            <a:outerShdw blurRad="25400" dir="17880000">
              <a:srgbClr val="000000">
                <a:alpha val="46000"/>
              </a:srgbClr>
            </a:outerShdw>
          </a:effectLst>
        </p:spPr>
        <p:txBody>
          <a:bodyPr vert="horz" lIns="91440" tIns="45720" rIns="91440" bIns="45720" rtlCol="0" anchor="t">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7678736" y="5883275"/>
            <a:ext cx="2743200" cy="365125"/>
          </a:xfrm>
          <a:prstGeom prst="rect">
            <a:avLst/>
          </a:prstGeom>
        </p:spPr>
        <p:txBody>
          <a:bodyPr vert="horz" lIns="91440" tIns="45720" rIns="91440" bIns="45720" rtlCol="0" anchor="ctr"/>
          <a:lstStyle>
            <a:lvl1pPr algn="r">
              <a:defRPr sz="1000">
                <a:solidFill>
                  <a:schemeClr val="tx1">
                    <a:lumMod val="95000"/>
                  </a:schemeClr>
                </a:solidFill>
                <a:effectLst>
                  <a:outerShdw blurRad="50800" dist="38100" dir="2700000" algn="tl" rotWithShape="0">
                    <a:schemeClr val="bg1">
                      <a:alpha val="43000"/>
                    </a:schemeClr>
                  </a:outerShdw>
                </a:effectLst>
              </a:defRPr>
            </a:lvl1pPr>
          </a:lstStyle>
          <a:p>
            <a:fld id="{60CD49E1-C2ED-4632-A2D1-006292D3E72D}" type="datetimeFigureOut">
              <a:rPr lang="ru-RU" smtClean="0"/>
              <a:t>20.04.2020</a:t>
            </a:fld>
            <a:endParaRPr lang="ru-RU"/>
          </a:p>
        </p:txBody>
      </p:sp>
      <p:sp>
        <p:nvSpPr>
          <p:cNvPr id="5" name="Footer Placeholder 4"/>
          <p:cNvSpPr>
            <a:spLocks noGrp="1"/>
          </p:cNvSpPr>
          <p:nvPr>
            <p:ph type="ftr" sz="quarter" idx="3"/>
          </p:nvPr>
        </p:nvSpPr>
        <p:spPr>
          <a:xfrm>
            <a:off x="913795" y="5883275"/>
            <a:ext cx="6672865" cy="365125"/>
          </a:xfrm>
          <a:prstGeom prst="rect">
            <a:avLst/>
          </a:prstGeom>
        </p:spPr>
        <p:txBody>
          <a:bodyPr vert="horz" lIns="91440" tIns="45720" rIns="91440" bIns="45720" rtlCol="0" anchor="ctr"/>
          <a:lstStyle>
            <a:lvl1pPr algn="l">
              <a:defRPr sz="1000">
                <a:solidFill>
                  <a:schemeClr val="tx1">
                    <a:lumMod val="95000"/>
                  </a:schemeClr>
                </a:solidFill>
                <a:effectLst>
                  <a:outerShdw blurRad="50800" dist="38100" dir="2700000" algn="tl" rotWithShape="0">
                    <a:schemeClr val="bg1">
                      <a:alpha val="43000"/>
                    </a:schemeClr>
                  </a:outerShdw>
                </a:effectLst>
              </a:defRPr>
            </a:lvl1pPr>
          </a:lstStyle>
          <a:p>
            <a:endParaRPr lang="ru-RU"/>
          </a:p>
        </p:txBody>
      </p:sp>
      <p:sp>
        <p:nvSpPr>
          <p:cNvPr id="6" name="Slide Number Placeholder 5"/>
          <p:cNvSpPr>
            <a:spLocks noGrp="1"/>
          </p:cNvSpPr>
          <p:nvPr>
            <p:ph type="sldNum" sz="quarter" idx="4"/>
          </p:nvPr>
        </p:nvSpPr>
        <p:spPr>
          <a:xfrm>
            <a:off x="10514011" y="5883275"/>
            <a:ext cx="753545" cy="365125"/>
          </a:xfrm>
          <a:prstGeom prst="rect">
            <a:avLst/>
          </a:prstGeom>
        </p:spPr>
        <p:txBody>
          <a:bodyPr vert="horz" lIns="91440" tIns="45720" rIns="91440" bIns="45720" rtlCol="0" anchor="ctr"/>
          <a:lstStyle>
            <a:lvl1pPr algn="r">
              <a:defRPr sz="1000">
                <a:solidFill>
                  <a:schemeClr val="tx1">
                    <a:lumMod val="95000"/>
                  </a:schemeClr>
                </a:solidFill>
                <a:effectLst>
                  <a:outerShdw blurRad="50800" dist="38100" dir="2700000" algn="tl" rotWithShape="0">
                    <a:schemeClr val="bg1">
                      <a:alpha val="43000"/>
                    </a:schemeClr>
                  </a:outerShdw>
                </a:effectLst>
              </a:defRPr>
            </a:lvl1pPr>
          </a:lstStyle>
          <a:p>
            <a:fld id="{D02BA8A9-3139-455A-A861-3CA3D0858002}" type="slidenum">
              <a:rPr lang="ru-RU" smtClean="0"/>
              <a:t>‹#›</a:t>
            </a:fld>
            <a:endParaRPr lang="ru-RU"/>
          </a:p>
        </p:txBody>
      </p:sp>
    </p:spTree>
    <p:extLst>
      <p:ext uri="{BB962C8B-B14F-4D97-AF65-F5344CB8AC3E}">
        <p14:creationId xmlns:p14="http://schemas.microsoft.com/office/powerpoint/2010/main" val="2705152263"/>
      </p:ext>
    </p:extLst>
  </p:cSld>
  <p:clrMap bg1="dk1" tx1="lt1" bg2="dk2" tx2="lt2" accent1="accent1" accent2="accent2" accent3="accent3" accent4="accent4" accent5="accent5" accent6="accent6" hlink="hlink" folHlink="folHlink"/>
  <p:sldLayoutIdLst>
    <p:sldLayoutId id="2147483769" r:id="rId1"/>
    <p:sldLayoutId id="2147483770" r:id="rId2"/>
    <p:sldLayoutId id="2147483771" r:id="rId3"/>
    <p:sldLayoutId id="2147483772" r:id="rId4"/>
    <p:sldLayoutId id="2147483773" r:id="rId5"/>
    <p:sldLayoutId id="2147483774" r:id="rId6"/>
    <p:sldLayoutId id="2147483775" r:id="rId7"/>
    <p:sldLayoutId id="2147483776" r:id="rId8"/>
    <p:sldLayoutId id="2147483777" r:id="rId9"/>
    <p:sldLayoutId id="2147483778" r:id="rId10"/>
    <p:sldLayoutId id="2147483779" r:id="rId11"/>
    <p:sldLayoutId id="2147483780" r:id="rId12"/>
    <p:sldLayoutId id="2147483781" r:id="rId13"/>
    <p:sldLayoutId id="2147483782" r:id="rId14"/>
    <p:sldLayoutId id="2147483783" r:id="rId15"/>
    <p:sldLayoutId id="2147483784" r:id="rId16"/>
    <p:sldLayoutId id="2147483785" r:id="rId17"/>
  </p:sldLayoutIdLst>
  <p:txStyles>
    <p:titleStyle>
      <a:lvl1pPr algn="ctr" defTabSz="457200" rtl="0" eaLnBrk="1" latinLnBrk="0" hangingPunct="1">
        <a:spcBef>
          <a:spcPct val="0"/>
        </a:spcBef>
        <a:buNone/>
        <a:defRPr sz="40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j-lt"/>
          <a:ea typeface="+mj-ea"/>
          <a:cs typeface="Trebuchet M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06000" algn="l" defTabSz="457200" rtl="0" eaLnBrk="1" latinLnBrk="0" hangingPunct="1">
        <a:spcBef>
          <a:spcPct val="20000"/>
        </a:spcBef>
        <a:spcAft>
          <a:spcPts val="600"/>
        </a:spcAft>
        <a:buClr>
          <a:schemeClr val="tx2"/>
        </a:buClr>
        <a:buSzPct val="70000"/>
        <a:buFont typeface="Wingdings 2" charset="2"/>
        <a:buChar char=""/>
        <a:defRPr sz="20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1pPr>
      <a:lvl2pPr marL="720000" indent="-270000" algn="l" defTabSz="457200" rtl="0" eaLnBrk="1" latinLnBrk="0" hangingPunct="1">
        <a:spcBef>
          <a:spcPct val="20000"/>
        </a:spcBef>
        <a:spcAft>
          <a:spcPts val="600"/>
        </a:spcAft>
        <a:buClr>
          <a:schemeClr val="tx2"/>
        </a:buClr>
        <a:buSzPct val="70000"/>
        <a:buFont typeface="Wingdings 2" charset="2"/>
        <a:buChar char=""/>
        <a:defRPr sz="18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2pPr>
      <a:lvl3pPr marL="1026000" indent="-216000" algn="l" defTabSz="457200" rtl="0" eaLnBrk="1" latinLnBrk="0" hangingPunct="1">
        <a:spcBef>
          <a:spcPct val="20000"/>
        </a:spcBef>
        <a:spcAft>
          <a:spcPts val="600"/>
        </a:spcAft>
        <a:buClr>
          <a:schemeClr val="tx2"/>
        </a:buClr>
        <a:buSzPct val="70000"/>
        <a:buFont typeface="Wingdings 2" charset="2"/>
        <a:buChar char=""/>
        <a:defRPr sz="16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3pPr>
      <a:lvl4pPr marL="1386000" indent="-216000" algn="l" defTabSz="457200" rtl="0" eaLnBrk="1" latinLnBrk="0" hangingPunct="1">
        <a:spcBef>
          <a:spcPct val="20000"/>
        </a:spcBef>
        <a:spcAft>
          <a:spcPts val="600"/>
        </a:spcAft>
        <a:buClr>
          <a:schemeClr val="tx2"/>
        </a:buClr>
        <a:buSzPct val="70000"/>
        <a:buFont typeface="Wingdings 2" charset="2"/>
        <a:buChar char=""/>
        <a:defRPr sz="14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4pPr>
      <a:lvl5pPr marL="1674000" indent="-216000" algn="l" defTabSz="457200" rtl="0" eaLnBrk="1" latinLnBrk="0" hangingPunct="1">
        <a:spcBef>
          <a:spcPct val="20000"/>
        </a:spcBef>
        <a:spcAft>
          <a:spcPts val="600"/>
        </a:spcAft>
        <a:buClr>
          <a:schemeClr val="tx2"/>
        </a:buClr>
        <a:buSzPct val="70000"/>
        <a:buFont typeface="Wingdings 2" charset="2"/>
        <a:buChar char=""/>
        <a:defRPr sz="14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5pPr>
      <a:lvl6pPr marL="2014600" indent="-228600" algn="l" defTabSz="457200" rtl="0" eaLnBrk="1" latinLnBrk="0" hangingPunct="1">
        <a:spcBef>
          <a:spcPct val="20000"/>
        </a:spcBef>
        <a:spcAft>
          <a:spcPts val="600"/>
        </a:spcAft>
        <a:buClr>
          <a:schemeClr val="tx2"/>
        </a:buClr>
        <a:buSzPct val="70000"/>
        <a:buFont typeface="Wingdings 2" charset="2"/>
        <a:buChar char=""/>
        <a:defRPr sz="14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6pPr>
      <a:lvl7pPr marL="2401800" indent="-228600" algn="l" defTabSz="457200" rtl="0" eaLnBrk="1" latinLnBrk="0" hangingPunct="1">
        <a:spcBef>
          <a:spcPct val="20000"/>
        </a:spcBef>
        <a:spcAft>
          <a:spcPts val="600"/>
        </a:spcAft>
        <a:buClr>
          <a:schemeClr val="tx2"/>
        </a:buClr>
        <a:buSzPct val="70000"/>
        <a:buFont typeface="Wingdings 2" charset="2"/>
        <a:buChar char=""/>
        <a:defRPr sz="14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7pPr>
      <a:lvl8pPr marL="2789000" indent="-228600" algn="l" defTabSz="457200" rtl="0" eaLnBrk="1" latinLnBrk="0" hangingPunct="1">
        <a:spcBef>
          <a:spcPct val="20000"/>
        </a:spcBef>
        <a:spcAft>
          <a:spcPts val="600"/>
        </a:spcAft>
        <a:buClr>
          <a:schemeClr val="tx2"/>
        </a:buClr>
        <a:buSzPct val="70000"/>
        <a:buFont typeface="Wingdings 2" charset="2"/>
        <a:buChar char=""/>
        <a:defRPr sz="14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8pPr>
      <a:lvl9pPr marL="3106200" indent="-228600" algn="l" defTabSz="457200" rtl="0" eaLnBrk="1" latinLnBrk="0" hangingPunct="1">
        <a:spcBef>
          <a:spcPct val="20000"/>
        </a:spcBef>
        <a:spcAft>
          <a:spcPts val="600"/>
        </a:spcAft>
        <a:buClr>
          <a:schemeClr val="tx2"/>
        </a:buClr>
        <a:buSzPct val="70000"/>
        <a:buFont typeface="Wingdings 2" charset="2"/>
        <a:buChar char=""/>
        <a:defRPr sz="14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lstStyle/>
          <a:p>
            <a:r>
              <a:rPr lang="ru-RU" dirty="0" smtClean="0"/>
              <a:t>е</a:t>
            </a:r>
            <a:endParaRPr lang="ru-RU" dirty="0"/>
          </a:p>
        </p:txBody>
      </p:sp>
      <p:sp>
        <p:nvSpPr>
          <p:cNvPr id="4" name="Вертикальный свиток 3"/>
          <p:cNvSpPr/>
          <p:nvPr/>
        </p:nvSpPr>
        <p:spPr>
          <a:xfrm>
            <a:off x="2615184" y="219456"/>
            <a:ext cx="6961632" cy="6437376"/>
          </a:xfrm>
          <a:prstGeom prst="verticalScroll">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4000" b="1" i="1" dirty="0" err="1" smtClean="0">
                <a:solidFill>
                  <a:schemeClr val="bg1"/>
                </a:solidFill>
              </a:rPr>
              <a:t>Телерадиожүргізуші</a:t>
            </a:r>
            <a:r>
              <a:rPr lang="ru-RU" sz="4000" b="1" i="1" dirty="0" smtClean="0">
                <a:solidFill>
                  <a:schemeClr val="bg1"/>
                </a:solidFill>
              </a:rPr>
              <a:t> </a:t>
            </a:r>
            <a:r>
              <a:rPr lang="ru-RU" sz="4000" b="1" i="1" dirty="0" err="1" smtClean="0">
                <a:solidFill>
                  <a:schemeClr val="bg1"/>
                </a:solidFill>
              </a:rPr>
              <a:t>шеберлігін</a:t>
            </a:r>
            <a:r>
              <a:rPr lang="ru-RU" sz="4000" b="1" i="1" dirty="0" smtClean="0">
                <a:solidFill>
                  <a:schemeClr val="bg1"/>
                </a:solidFill>
              </a:rPr>
              <a:t> </a:t>
            </a:r>
            <a:r>
              <a:rPr lang="ru-RU" sz="4000" b="1" i="1" dirty="0" err="1" smtClean="0">
                <a:solidFill>
                  <a:schemeClr val="bg1"/>
                </a:solidFill>
              </a:rPr>
              <a:t>бағалау</a:t>
            </a:r>
            <a:r>
              <a:rPr lang="ru-RU" sz="4000" b="1" i="1" dirty="0" smtClean="0">
                <a:solidFill>
                  <a:schemeClr val="bg1"/>
                </a:solidFill>
              </a:rPr>
              <a:t> </a:t>
            </a:r>
            <a:r>
              <a:rPr lang="ru-RU" sz="4000" b="1" i="1" dirty="0" err="1" smtClean="0">
                <a:solidFill>
                  <a:schemeClr val="bg1"/>
                </a:solidFill>
              </a:rPr>
              <a:t>критерийлері</a:t>
            </a:r>
            <a:r>
              <a:rPr lang="ru-RU" sz="4000" b="1" i="1" dirty="0" smtClean="0">
                <a:solidFill>
                  <a:schemeClr val="bg1"/>
                </a:solidFill>
              </a:rPr>
              <a:t> </a:t>
            </a:r>
          </a:p>
          <a:p>
            <a:pPr algn="ctr"/>
            <a:endParaRPr lang="kk-KZ" sz="4000" dirty="0" smtClean="0">
              <a:solidFill>
                <a:schemeClr val="bg1"/>
              </a:solidFill>
            </a:endParaRPr>
          </a:p>
          <a:p>
            <a:pPr algn="ctr"/>
            <a:endParaRPr lang="ru-RU" sz="4000" dirty="0" smtClean="0">
              <a:solidFill>
                <a:schemeClr val="bg1"/>
              </a:solidFill>
            </a:endParaRPr>
          </a:p>
          <a:p>
            <a:pPr algn="ctr"/>
            <a:endParaRPr lang="ru-RU" sz="4000" dirty="0">
              <a:solidFill>
                <a:schemeClr val="bg1"/>
              </a:solidFill>
            </a:endParaRPr>
          </a:p>
          <a:p>
            <a:pPr algn="ctr"/>
            <a:r>
              <a:rPr lang="ru-RU" sz="2000" b="1" i="1" dirty="0" err="1" smtClean="0">
                <a:solidFill>
                  <a:schemeClr val="bg1"/>
                </a:solidFill>
              </a:rPr>
              <a:t>Жидег</a:t>
            </a:r>
            <a:r>
              <a:rPr lang="kk-KZ" sz="2000" b="1" i="1" dirty="0" smtClean="0">
                <a:solidFill>
                  <a:schemeClr val="bg1"/>
                </a:solidFill>
              </a:rPr>
              <a:t>үл Әбдіжәділқызы</a:t>
            </a:r>
            <a:endParaRPr lang="ru-RU" sz="2000" b="1" i="1" dirty="0">
              <a:solidFill>
                <a:schemeClr val="bg1"/>
              </a:solidFill>
            </a:endParaRPr>
          </a:p>
        </p:txBody>
      </p:sp>
    </p:spTree>
    <p:extLst>
      <p:ext uri="{BB962C8B-B14F-4D97-AF65-F5344CB8AC3E}">
        <p14:creationId xmlns:p14="http://schemas.microsoft.com/office/powerpoint/2010/main" val="86339063"/>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solidFill>
            <a:schemeClr val="accent1">
              <a:lumMod val="75000"/>
            </a:schemeClr>
          </a:solidFill>
        </p:spPr>
        <p:txBody>
          <a:bodyPr>
            <a:normAutofit fontScale="90000"/>
          </a:bodyPr>
          <a:lstStyle/>
          <a:p>
            <a:r>
              <a:rPr lang="ru-RU" dirty="0" err="1">
                <a:solidFill>
                  <a:schemeClr val="bg1"/>
                </a:solidFill>
              </a:rPr>
              <a:t>Аудиторияны</a:t>
            </a:r>
            <a:r>
              <a:rPr lang="ru-RU" dirty="0">
                <a:solidFill>
                  <a:schemeClr val="bg1"/>
                </a:solidFill>
              </a:rPr>
              <a:t> </a:t>
            </a:r>
            <a:r>
              <a:rPr lang="ru-RU" dirty="0" err="1">
                <a:solidFill>
                  <a:schemeClr val="bg1"/>
                </a:solidFill>
              </a:rPr>
              <a:t>анықтаудың</a:t>
            </a:r>
            <a:r>
              <a:rPr lang="ru-RU" dirty="0">
                <a:solidFill>
                  <a:schemeClr val="bg1"/>
                </a:solidFill>
              </a:rPr>
              <a:t> </a:t>
            </a:r>
            <a:r>
              <a:rPr lang="ru-RU" dirty="0" err="1">
                <a:solidFill>
                  <a:schemeClr val="bg1"/>
                </a:solidFill>
              </a:rPr>
              <a:t>ең</a:t>
            </a:r>
            <a:r>
              <a:rPr lang="ru-RU" dirty="0">
                <a:solidFill>
                  <a:schemeClr val="bg1"/>
                </a:solidFill>
              </a:rPr>
              <a:t> </a:t>
            </a:r>
            <a:r>
              <a:rPr lang="ru-RU" dirty="0" err="1">
                <a:solidFill>
                  <a:schemeClr val="bg1"/>
                </a:solidFill>
              </a:rPr>
              <a:t>қарапайым</a:t>
            </a:r>
            <a:r>
              <a:rPr lang="ru-RU" dirty="0">
                <a:solidFill>
                  <a:schemeClr val="bg1"/>
                </a:solidFill>
              </a:rPr>
              <a:t> </a:t>
            </a:r>
            <a:r>
              <a:rPr lang="ru-RU" dirty="0" err="1">
                <a:solidFill>
                  <a:schemeClr val="bg1"/>
                </a:solidFill>
              </a:rPr>
              <a:t>түрі</a:t>
            </a:r>
            <a:r>
              <a:rPr lang="ru-RU" dirty="0">
                <a:solidFill>
                  <a:schemeClr val="bg1"/>
                </a:solidFill>
              </a:rPr>
              <a:t> – </a:t>
            </a:r>
            <a:r>
              <a:rPr lang="ru-RU" dirty="0" err="1" smtClean="0">
                <a:solidFill>
                  <a:schemeClr val="bg1"/>
                </a:solidFill>
              </a:rPr>
              <a:t>рейтингтік</a:t>
            </a:r>
            <a:r>
              <a:rPr lang="ru-RU" dirty="0" smtClean="0">
                <a:solidFill>
                  <a:schemeClr val="bg1"/>
                </a:solidFill>
              </a:rPr>
              <a:t> </a:t>
            </a:r>
            <a:r>
              <a:rPr lang="ru-RU" dirty="0" err="1" smtClean="0">
                <a:solidFill>
                  <a:schemeClr val="bg1"/>
                </a:solidFill>
              </a:rPr>
              <a:t>көрсеткішті</a:t>
            </a:r>
            <a:r>
              <a:rPr lang="ru-RU" dirty="0" smtClean="0">
                <a:solidFill>
                  <a:schemeClr val="bg1"/>
                </a:solidFill>
              </a:rPr>
              <a:t> </a:t>
            </a:r>
            <a:r>
              <a:rPr lang="ru-RU" dirty="0" err="1" smtClean="0">
                <a:solidFill>
                  <a:schemeClr val="bg1"/>
                </a:solidFill>
              </a:rPr>
              <a:t>анықтау</a:t>
            </a:r>
            <a:endParaRPr lang="ru-RU" dirty="0">
              <a:solidFill>
                <a:schemeClr val="bg1"/>
              </a:solidFill>
            </a:endParaRPr>
          </a:p>
        </p:txBody>
      </p:sp>
      <p:graphicFrame>
        <p:nvGraphicFramePr>
          <p:cNvPr id="10" name="Диаграмма 9"/>
          <p:cNvGraphicFramePr/>
          <p:nvPr>
            <p:extLst>
              <p:ext uri="{D42A27DB-BD31-4B8C-83A1-F6EECF244321}">
                <p14:modId xmlns:p14="http://schemas.microsoft.com/office/powerpoint/2010/main" val="1001897555"/>
              </p:ext>
            </p:extLst>
          </p:nvPr>
        </p:nvGraphicFramePr>
        <p:xfrm>
          <a:off x="2032000" y="1731264"/>
          <a:ext cx="8128000" cy="4407069"/>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370632764"/>
      </p:ext>
    </p:extLst>
  </p:cSld>
  <p:clrMapOvr>
    <a:masterClrMapping/>
  </p:clrMapOvr>
  <p:transition spd="slow">
    <p:wheel spokes="1"/>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Вертикальный свиток 3"/>
          <p:cNvSpPr/>
          <p:nvPr/>
        </p:nvSpPr>
        <p:spPr>
          <a:xfrm>
            <a:off x="2292096" y="231648"/>
            <a:ext cx="7346452" cy="6364224"/>
          </a:xfrm>
          <a:prstGeom prst="verticalScroll">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ru-RU" sz="2000" b="1" dirty="0" err="1" smtClean="0">
                <a:solidFill>
                  <a:schemeClr val="bg1"/>
                </a:solidFill>
              </a:rPr>
              <a:t>Эфирдегі</a:t>
            </a:r>
            <a:r>
              <a:rPr lang="ru-RU" sz="2000" b="1" dirty="0" smtClean="0">
                <a:solidFill>
                  <a:schemeClr val="bg1"/>
                </a:solidFill>
              </a:rPr>
              <a:t> </a:t>
            </a:r>
            <a:r>
              <a:rPr lang="ru-RU" sz="2000" b="1" dirty="0" err="1" smtClean="0">
                <a:solidFill>
                  <a:schemeClr val="bg1"/>
                </a:solidFill>
              </a:rPr>
              <a:t>туындыларға</a:t>
            </a:r>
            <a:r>
              <a:rPr lang="ru-RU" sz="2000" b="1" dirty="0" smtClean="0">
                <a:solidFill>
                  <a:schemeClr val="bg1"/>
                </a:solidFill>
              </a:rPr>
              <a:t> </a:t>
            </a:r>
            <a:r>
              <a:rPr lang="ru-RU" sz="2000" b="1" dirty="0" err="1">
                <a:solidFill>
                  <a:schemeClr val="bg1"/>
                </a:solidFill>
              </a:rPr>
              <a:t>жүйелі</a:t>
            </a:r>
            <a:r>
              <a:rPr lang="ru-RU" sz="2000" b="1" dirty="0">
                <a:solidFill>
                  <a:schemeClr val="bg1"/>
                </a:solidFill>
              </a:rPr>
              <a:t> </a:t>
            </a:r>
            <a:r>
              <a:rPr lang="ru-RU" sz="2000" b="1" dirty="0" err="1">
                <a:solidFill>
                  <a:schemeClr val="bg1"/>
                </a:solidFill>
              </a:rPr>
              <a:t>түрде</a:t>
            </a:r>
            <a:r>
              <a:rPr lang="ru-RU" sz="2000" b="1" dirty="0">
                <a:solidFill>
                  <a:schemeClr val="bg1"/>
                </a:solidFill>
              </a:rPr>
              <a:t> </a:t>
            </a:r>
            <a:r>
              <a:rPr lang="ru-RU" sz="2000" b="1" dirty="0" err="1">
                <a:solidFill>
                  <a:schemeClr val="bg1"/>
                </a:solidFill>
              </a:rPr>
              <a:t>баға</a:t>
            </a:r>
            <a:r>
              <a:rPr lang="ru-RU" sz="2000" b="1" dirty="0">
                <a:solidFill>
                  <a:schemeClr val="bg1"/>
                </a:solidFill>
              </a:rPr>
              <a:t> </a:t>
            </a:r>
            <a:r>
              <a:rPr lang="ru-RU" sz="2000" b="1" dirty="0" err="1">
                <a:solidFill>
                  <a:schemeClr val="bg1"/>
                </a:solidFill>
              </a:rPr>
              <a:t>беріп</a:t>
            </a:r>
            <a:r>
              <a:rPr lang="ru-RU" sz="2000" b="1" dirty="0">
                <a:solidFill>
                  <a:schemeClr val="bg1"/>
                </a:solidFill>
              </a:rPr>
              <a:t>, </a:t>
            </a:r>
            <a:r>
              <a:rPr lang="ru-RU" sz="2000" b="1" dirty="0" err="1">
                <a:solidFill>
                  <a:schemeClr val="bg1"/>
                </a:solidFill>
              </a:rPr>
              <a:t>олардың</a:t>
            </a:r>
            <a:r>
              <a:rPr lang="ru-RU" sz="2000" b="1" dirty="0">
                <a:solidFill>
                  <a:schemeClr val="bg1"/>
                </a:solidFill>
              </a:rPr>
              <a:t> </a:t>
            </a:r>
            <a:r>
              <a:rPr lang="ru-RU" sz="2000" b="1" dirty="0" err="1">
                <a:solidFill>
                  <a:schemeClr val="bg1"/>
                </a:solidFill>
              </a:rPr>
              <a:t>оң</a:t>
            </a:r>
            <a:r>
              <a:rPr lang="ru-RU" sz="2000" b="1" dirty="0">
                <a:solidFill>
                  <a:schemeClr val="bg1"/>
                </a:solidFill>
              </a:rPr>
              <a:t> </a:t>
            </a:r>
            <a:r>
              <a:rPr lang="ru-RU" sz="2000" b="1" dirty="0" err="1">
                <a:solidFill>
                  <a:schemeClr val="bg1"/>
                </a:solidFill>
              </a:rPr>
              <a:t>және</a:t>
            </a:r>
            <a:r>
              <a:rPr lang="ru-RU" sz="2000" b="1" dirty="0">
                <a:solidFill>
                  <a:schemeClr val="bg1"/>
                </a:solidFill>
              </a:rPr>
              <a:t> </a:t>
            </a:r>
            <a:r>
              <a:rPr lang="ru-RU" sz="2000" b="1" dirty="0" err="1">
                <a:solidFill>
                  <a:schemeClr val="bg1"/>
                </a:solidFill>
              </a:rPr>
              <a:t>теріс</a:t>
            </a:r>
            <a:r>
              <a:rPr lang="ru-RU" sz="2000" b="1" dirty="0">
                <a:solidFill>
                  <a:schemeClr val="bg1"/>
                </a:solidFill>
              </a:rPr>
              <a:t>  </a:t>
            </a:r>
            <a:r>
              <a:rPr lang="ru-RU" sz="2000" b="1" dirty="0" err="1">
                <a:solidFill>
                  <a:schemeClr val="bg1"/>
                </a:solidFill>
              </a:rPr>
              <a:t>ықпалын</a:t>
            </a:r>
            <a:r>
              <a:rPr lang="ru-RU" sz="2000" b="1" dirty="0">
                <a:solidFill>
                  <a:schemeClr val="bg1"/>
                </a:solidFill>
              </a:rPr>
              <a:t> </a:t>
            </a:r>
            <a:r>
              <a:rPr lang="ru-RU" sz="2000" b="1" dirty="0" err="1">
                <a:solidFill>
                  <a:schemeClr val="bg1"/>
                </a:solidFill>
              </a:rPr>
              <a:t>екшеп</a:t>
            </a:r>
            <a:r>
              <a:rPr lang="ru-RU" sz="2000" b="1" dirty="0">
                <a:solidFill>
                  <a:schemeClr val="bg1"/>
                </a:solidFill>
              </a:rPr>
              <a:t>, </a:t>
            </a:r>
            <a:r>
              <a:rPr lang="ru-RU" sz="2000" b="1" dirty="0" err="1">
                <a:solidFill>
                  <a:schemeClr val="bg1"/>
                </a:solidFill>
              </a:rPr>
              <a:t>сапасын</a:t>
            </a:r>
            <a:r>
              <a:rPr lang="ru-RU" sz="2000" b="1" dirty="0">
                <a:solidFill>
                  <a:schemeClr val="bg1"/>
                </a:solidFill>
              </a:rPr>
              <a:t> </a:t>
            </a:r>
            <a:r>
              <a:rPr lang="ru-RU" sz="2000" b="1" dirty="0" err="1">
                <a:solidFill>
                  <a:schemeClr val="bg1"/>
                </a:solidFill>
              </a:rPr>
              <a:t>сараптайтын</a:t>
            </a:r>
            <a:r>
              <a:rPr lang="ru-RU" sz="2000" b="1" dirty="0">
                <a:solidFill>
                  <a:schemeClr val="bg1"/>
                </a:solidFill>
              </a:rPr>
              <a:t> </a:t>
            </a:r>
            <a:r>
              <a:rPr lang="ru-RU" sz="2000" b="1" dirty="0" err="1">
                <a:solidFill>
                  <a:schemeClr val="bg1"/>
                </a:solidFill>
              </a:rPr>
              <a:t>салмақты</a:t>
            </a:r>
            <a:r>
              <a:rPr lang="ru-RU" sz="2000" b="1" dirty="0">
                <a:solidFill>
                  <a:schemeClr val="bg1"/>
                </a:solidFill>
              </a:rPr>
              <a:t> </a:t>
            </a:r>
            <a:r>
              <a:rPr lang="ru-RU" sz="2000" b="1" dirty="0" err="1">
                <a:solidFill>
                  <a:schemeClr val="bg1"/>
                </a:solidFill>
              </a:rPr>
              <a:t>басылым</a:t>
            </a:r>
            <a:r>
              <a:rPr lang="ru-RU" sz="2000" b="1" dirty="0">
                <a:solidFill>
                  <a:schemeClr val="bg1"/>
                </a:solidFill>
              </a:rPr>
              <a:t> мен </a:t>
            </a:r>
            <a:r>
              <a:rPr lang="ru-RU" sz="2000" b="1" dirty="0" err="1">
                <a:solidFill>
                  <a:schemeClr val="bg1"/>
                </a:solidFill>
              </a:rPr>
              <a:t>ұлттық</a:t>
            </a:r>
            <a:r>
              <a:rPr lang="ru-RU" sz="2000" b="1" dirty="0">
                <a:solidFill>
                  <a:schemeClr val="bg1"/>
                </a:solidFill>
              </a:rPr>
              <a:t> </a:t>
            </a:r>
            <a:r>
              <a:rPr lang="ru-RU" sz="2000" b="1" dirty="0" err="1">
                <a:solidFill>
                  <a:schemeClr val="bg1"/>
                </a:solidFill>
              </a:rPr>
              <a:t>мүдде</a:t>
            </a:r>
            <a:r>
              <a:rPr lang="ru-RU" sz="2000" b="1" dirty="0">
                <a:solidFill>
                  <a:schemeClr val="bg1"/>
                </a:solidFill>
              </a:rPr>
              <a:t> </a:t>
            </a:r>
            <a:r>
              <a:rPr lang="ru-RU" sz="2000" b="1" dirty="0" err="1">
                <a:solidFill>
                  <a:schemeClr val="bg1"/>
                </a:solidFill>
              </a:rPr>
              <a:t>тұрғысынан</a:t>
            </a:r>
            <a:r>
              <a:rPr lang="ru-RU" sz="2000" b="1" dirty="0">
                <a:solidFill>
                  <a:schemeClr val="bg1"/>
                </a:solidFill>
              </a:rPr>
              <a:t> </a:t>
            </a:r>
            <a:r>
              <a:rPr lang="ru-RU" sz="2000" b="1" dirty="0" err="1">
                <a:solidFill>
                  <a:schemeClr val="bg1"/>
                </a:solidFill>
              </a:rPr>
              <a:t>ұлықтайтын</a:t>
            </a:r>
            <a:r>
              <a:rPr lang="ru-RU" sz="2000" b="1" dirty="0">
                <a:solidFill>
                  <a:schemeClr val="bg1"/>
                </a:solidFill>
              </a:rPr>
              <a:t> </a:t>
            </a:r>
            <a:r>
              <a:rPr lang="ru-RU" sz="2000" b="1" dirty="0" err="1">
                <a:solidFill>
                  <a:schemeClr val="bg1"/>
                </a:solidFill>
              </a:rPr>
              <a:t>мемлекеттік</a:t>
            </a:r>
            <a:r>
              <a:rPr lang="ru-RU" sz="2000" b="1" dirty="0">
                <a:solidFill>
                  <a:schemeClr val="bg1"/>
                </a:solidFill>
              </a:rPr>
              <a:t> </a:t>
            </a:r>
            <a:r>
              <a:rPr lang="ru-RU" sz="2800" b="1" dirty="0" smtClean="0">
                <a:solidFill>
                  <a:srgbClr val="7030A0"/>
                </a:solidFill>
              </a:rPr>
              <a:t>мониторинг </a:t>
            </a:r>
            <a:r>
              <a:rPr lang="ru-RU" sz="2800" b="1" dirty="0" err="1" smtClean="0">
                <a:solidFill>
                  <a:srgbClr val="7030A0"/>
                </a:solidFill>
                <a:latin typeface="Times New Roman" panose="02020603050405020304" pitchFamily="18" charset="0"/>
                <a:cs typeface="Times New Roman" panose="02020603050405020304" pitchFamily="18" charset="0"/>
              </a:rPr>
              <a:t>тағайындау</a:t>
            </a:r>
            <a:r>
              <a:rPr lang="ru-RU" sz="2800" b="1" dirty="0" smtClean="0">
                <a:solidFill>
                  <a:srgbClr val="7030A0"/>
                </a:solidFill>
              </a:rPr>
              <a:t> </a:t>
            </a:r>
            <a:r>
              <a:rPr lang="ru-RU" sz="2000" b="1" dirty="0" smtClean="0">
                <a:solidFill>
                  <a:schemeClr val="bg1"/>
                </a:solidFill>
              </a:rPr>
              <a:t> </a:t>
            </a:r>
            <a:r>
              <a:rPr lang="ru-RU" sz="2000" b="1" dirty="0">
                <a:solidFill>
                  <a:schemeClr val="bg1"/>
                </a:solidFill>
              </a:rPr>
              <a:t>– </a:t>
            </a:r>
            <a:r>
              <a:rPr lang="ru-RU" sz="2000" b="1" dirty="0" err="1">
                <a:solidFill>
                  <a:schemeClr val="bg1"/>
                </a:solidFill>
              </a:rPr>
              <a:t>уақыт</a:t>
            </a:r>
            <a:r>
              <a:rPr lang="ru-RU" sz="2000" b="1" dirty="0">
                <a:solidFill>
                  <a:schemeClr val="bg1"/>
                </a:solidFill>
              </a:rPr>
              <a:t> </a:t>
            </a:r>
            <a:r>
              <a:rPr lang="ru-RU" sz="2000" b="1" dirty="0" err="1">
                <a:solidFill>
                  <a:schemeClr val="bg1"/>
                </a:solidFill>
              </a:rPr>
              <a:t>талабы</a:t>
            </a:r>
            <a:r>
              <a:rPr lang="ru-RU" sz="2000" b="1" dirty="0">
                <a:solidFill>
                  <a:schemeClr val="bg1"/>
                </a:solidFill>
              </a:rPr>
              <a:t>. </a:t>
            </a:r>
            <a:r>
              <a:rPr lang="ru-RU" sz="2000" b="1" dirty="0" err="1" smtClean="0">
                <a:solidFill>
                  <a:schemeClr val="bg1"/>
                </a:solidFill>
              </a:rPr>
              <a:t>Эфирде</a:t>
            </a:r>
            <a:r>
              <a:rPr lang="ru-RU" sz="2000" b="1" dirty="0" smtClean="0">
                <a:solidFill>
                  <a:schemeClr val="bg1"/>
                </a:solidFill>
              </a:rPr>
              <a:t>  </a:t>
            </a:r>
            <a:r>
              <a:rPr lang="ru-RU" sz="2000" b="1" dirty="0" err="1">
                <a:solidFill>
                  <a:schemeClr val="bg1"/>
                </a:solidFill>
              </a:rPr>
              <a:t>ағаттық</a:t>
            </a:r>
            <a:r>
              <a:rPr lang="ru-RU" sz="2000" b="1" dirty="0">
                <a:solidFill>
                  <a:schemeClr val="bg1"/>
                </a:solidFill>
              </a:rPr>
              <a:t> </a:t>
            </a:r>
            <a:r>
              <a:rPr lang="ru-RU" sz="2000" b="1" dirty="0" err="1">
                <a:solidFill>
                  <a:schemeClr val="bg1"/>
                </a:solidFill>
              </a:rPr>
              <a:t>жібергендерді</a:t>
            </a:r>
            <a:r>
              <a:rPr lang="ru-RU" sz="2000" b="1" dirty="0">
                <a:solidFill>
                  <a:schemeClr val="bg1"/>
                </a:solidFill>
              </a:rPr>
              <a:t> (</a:t>
            </a:r>
            <a:r>
              <a:rPr lang="ru-RU" sz="2000" b="1" dirty="0" err="1">
                <a:solidFill>
                  <a:schemeClr val="bg1"/>
                </a:solidFill>
              </a:rPr>
              <a:t>аяқ</a:t>
            </a:r>
            <a:r>
              <a:rPr lang="ru-RU" sz="2000" b="1" dirty="0">
                <a:solidFill>
                  <a:schemeClr val="bg1"/>
                </a:solidFill>
              </a:rPr>
              <a:t> </a:t>
            </a:r>
            <a:r>
              <a:rPr lang="ru-RU" sz="2000" b="1" dirty="0" err="1">
                <a:solidFill>
                  <a:schemeClr val="bg1"/>
                </a:solidFill>
              </a:rPr>
              <a:t>астынан</a:t>
            </a:r>
            <a:r>
              <a:rPr lang="ru-RU" sz="2000" b="1" dirty="0">
                <a:solidFill>
                  <a:schemeClr val="bg1"/>
                </a:solidFill>
              </a:rPr>
              <a:t>, </a:t>
            </a:r>
            <a:r>
              <a:rPr lang="ru-RU" sz="2000" b="1" dirty="0" err="1">
                <a:solidFill>
                  <a:schemeClr val="bg1"/>
                </a:solidFill>
              </a:rPr>
              <a:t>байқаусызда</a:t>
            </a:r>
            <a:r>
              <a:rPr lang="ru-RU" sz="2000" b="1" dirty="0">
                <a:solidFill>
                  <a:schemeClr val="bg1"/>
                </a:solidFill>
              </a:rPr>
              <a:t>, </a:t>
            </a:r>
            <a:r>
              <a:rPr lang="ru-RU" sz="2000" b="1" dirty="0" err="1">
                <a:solidFill>
                  <a:schemeClr val="bg1"/>
                </a:solidFill>
              </a:rPr>
              <a:t>техникалық</a:t>
            </a:r>
            <a:r>
              <a:rPr lang="ru-RU" sz="2000" b="1" dirty="0">
                <a:solidFill>
                  <a:schemeClr val="bg1"/>
                </a:solidFill>
              </a:rPr>
              <a:t> </a:t>
            </a:r>
            <a:r>
              <a:rPr lang="ru-RU" sz="2000" b="1" dirty="0" err="1">
                <a:solidFill>
                  <a:schemeClr val="bg1"/>
                </a:solidFill>
              </a:rPr>
              <a:t>себептерге</a:t>
            </a:r>
            <a:r>
              <a:rPr lang="ru-RU" sz="2000" b="1" dirty="0">
                <a:solidFill>
                  <a:schemeClr val="bg1"/>
                </a:solidFill>
              </a:rPr>
              <a:t> </a:t>
            </a:r>
            <a:r>
              <a:rPr lang="ru-RU" sz="2000" b="1" dirty="0" err="1">
                <a:solidFill>
                  <a:schemeClr val="bg1"/>
                </a:solidFill>
              </a:rPr>
              <a:t>байланысты</a:t>
            </a:r>
            <a:r>
              <a:rPr lang="ru-RU" sz="2000" b="1" dirty="0">
                <a:solidFill>
                  <a:schemeClr val="bg1"/>
                </a:solidFill>
              </a:rPr>
              <a:t> </a:t>
            </a:r>
            <a:r>
              <a:rPr lang="ru-RU" sz="2000" b="1" dirty="0" err="1">
                <a:solidFill>
                  <a:schemeClr val="bg1"/>
                </a:solidFill>
              </a:rPr>
              <a:t>емес</a:t>
            </a:r>
            <a:r>
              <a:rPr lang="ru-RU" sz="2000" b="1" dirty="0">
                <a:solidFill>
                  <a:schemeClr val="bg1"/>
                </a:solidFill>
              </a:rPr>
              <a:t>) </a:t>
            </a:r>
            <a:r>
              <a:rPr lang="ru-RU" sz="2000" b="1" dirty="0" err="1">
                <a:solidFill>
                  <a:schemeClr val="bg1"/>
                </a:solidFill>
              </a:rPr>
              <a:t>амалын</a:t>
            </a:r>
            <a:r>
              <a:rPr lang="ru-RU" sz="2000" b="1" dirty="0">
                <a:solidFill>
                  <a:schemeClr val="bg1"/>
                </a:solidFill>
              </a:rPr>
              <a:t> </a:t>
            </a:r>
            <a:r>
              <a:rPr lang="ru-RU" sz="2000" b="1" dirty="0" err="1">
                <a:solidFill>
                  <a:schemeClr val="bg1"/>
                </a:solidFill>
              </a:rPr>
              <a:t>тауып</a:t>
            </a:r>
            <a:r>
              <a:rPr lang="ru-RU" sz="2000" b="1" dirty="0">
                <a:solidFill>
                  <a:schemeClr val="bg1"/>
                </a:solidFill>
              </a:rPr>
              <a:t>, </a:t>
            </a:r>
            <a:r>
              <a:rPr lang="ru-RU" sz="2000" b="1" dirty="0" err="1">
                <a:solidFill>
                  <a:schemeClr val="bg1"/>
                </a:solidFill>
              </a:rPr>
              <a:t>айыбын</a:t>
            </a:r>
            <a:r>
              <a:rPr lang="ru-RU" sz="2000" b="1" dirty="0">
                <a:solidFill>
                  <a:schemeClr val="bg1"/>
                </a:solidFill>
              </a:rPr>
              <a:t> </a:t>
            </a:r>
            <a:r>
              <a:rPr lang="ru-RU" sz="2000" b="1" dirty="0" err="1">
                <a:solidFill>
                  <a:schemeClr val="bg1"/>
                </a:solidFill>
              </a:rPr>
              <a:t>мойындатып</a:t>
            </a:r>
            <a:r>
              <a:rPr lang="ru-RU" sz="2000" b="1" dirty="0">
                <a:solidFill>
                  <a:schemeClr val="bg1"/>
                </a:solidFill>
              </a:rPr>
              <a:t>, </a:t>
            </a:r>
            <a:r>
              <a:rPr lang="ru-RU" sz="2000" b="1" dirty="0" smtClean="0">
                <a:solidFill>
                  <a:schemeClr val="bg1"/>
                </a:solidFill>
              </a:rPr>
              <a:t>ал </a:t>
            </a:r>
            <a:r>
              <a:rPr lang="ru-RU" sz="2000" b="1" dirty="0" err="1">
                <a:solidFill>
                  <a:schemeClr val="bg1"/>
                </a:solidFill>
              </a:rPr>
              <a:t>көгілдір</a:t>
            </a:r>
            <a:r>
              <a:rPr lang="ru-RU" sz="2000" b="1" dirty="0">
                <a:solidFill>
                  <a:schemeClr val="bg1"/>
                </a:solidFill>
              </a:rPr>
              <a:t> </a:t>
            </a:r>
            <a:r>
              <a:rPr lang="ru-RU" sz="2000" b="1" dirty="0" err="1">
                <a:solidFill>
                  <a:schemeClr val="bg1"/>
                </a:solidFill>
              </a:rPr>
              <a:t>әлемнің</a:t>
            </a:r>
            <a:r>
              <a:rPr lang="ru-RU" sz="2000" b="1" dirty="0">
                <a:solidFill>
                  <a:schemeClr val="bg1"/>
                </a:solidFill>
              </a:rPr>
              <a:t> </a:t>
            </a:r>
            <a:r>
              <a:rPr lang="ru-RU" sz="2000" b="1" dirty="0" err="1">
                <a:solidFill>
                  <a:schemeClr val="bg1"/>
                </a:solidFill>
              </a:rPr>
              <a:t>көркіне</a:t>
            </a:r>
            <a:r>
              <a:rPr lang="ru-RU" sz="2000" b="1" dirty="0">
                <a:solidFill>
                  <a:schemeClr val="bg1"/>
                </a:solidFill>
              </a:rPr>
              <a:t> </a:t>
            </a:r>
            <a:r>
              <a:rPr lang="ru-RU" sz="2000" b="1" dirty="0" err="1">
                <a:solidFill>
                  <a:schemeClr val="bg1"/>
                </a:solidFill>
              </a:rPr>
              <a:t>айналған</a:t>
            </a:r>
            <a:r>
              <a:rPr lang="ru-RU" sz="2000" b="1" dirty="0">
                <a:solidFill>
                  <a:schemeClr val="bg1"/>
                </a:solidFill>
              </a:rPr>
              <a:t> </a:t>
            </a:r>
            <a:r>
              <a:rPr lang="ru-RU" sz="2000" b="1" dirty="0" err="1">
                <a:solidFill>
                  <a:schemeClr val="bg1"/>
                </a:solidFill>
              </a:rPr>
              <a:t>көреген</a:t>
            </a:r>
            <a:r>
              <a:rPr lang="ru-RU" sz="2000" b="1" dirty="0">
                <a:solidFill>
                  <a:schemeClr val="bg1"/>
                </a:solidFill>
              </a:rPr>
              <a:t> </a:t>
            </a:r>
            <a:r>
              <a:rPr lang="ru-RU" sz="2000" b="1" dirty="0" err="1">
                <a:solidFill>
                  <a:schemeClr val="bg1"/>
                </a:solidFill>
              </a:rPr>
              <a:t>көсемсөзшілердің</a:t>
            </a:r>
            <a:r>
              <a:rPr lang="ru-RU" sz="2000" b="1" dirty="0">
                <a:solidFill>
                  <a:schemeClr val="bg1"/>
                </a:solidFill>
              </a:rPr>
              <a:t> </a:t>
            </a:r>
            <a:r>
              <a:rPr lang="ru-RU" sz="2000" b="1" dirty="0" err="1">
                <a:solidFill>
                  <a:schemeClr val="bg1"/>
                </a:solidFill>
              </a:rPr>
              <a:t>айтулы</a:t>
            </a:r>
            <a:r>
              <a:rPr lang="ru-RU" sz="2000" b="1" dirty="0">
                <a:solidFill>
                  <a:schemeClr val="bg1"/>
                </a:solidFill>
              </a:rPr>
              <a:t> </a:t>
            </a:r>
            <a:r>
              <a:rPr lang="ru-RU" sz="2000" b="1" dirty="0" err="1">
                <a:solidFill>
                  <a:schemeClr val="bg1"/>
                </a:solidFill>
              </a:rPr>
              <a:t>ақпаратынан</a:t>
            </a:r>
            <a:r>
              <a:rPr lang="ru-RU" sz="2000" b="1" dirty="0">
                <a:solidFill>
                  <a:schemeClr val="bg1"/>
                </a:solidFill>
              </a:rPr>
              <a:t> </a:t>
            </a:r>
            <a:r>
              <a:rPr lang="ru-RU" sz="2000" b="1" dirty="0" err="1">
                <a:solidFill>
                  <a:schemeClr val="bg1"/>
                </a:solidFill>
              </a:rPr>
              <a:t>саңлауын</a:t>
            </a:r>
            <a:r>
              <a:rPr lang="ru-RU" sz="2000" b="1" dirty="0">
                <a:solidFill>
                  <a:schemeClr val="bg1"/>
                </a:solidFill>
              </a:rPr>
              <a:t> </a:t>
            </a:r>
            <a:r>
              <a:rPr lang="ru-RU" sz="2000" b="1" dirty="0" err="1">
                <a:solidFill>
                  <a:schemeClr val="bg1"/>
                </a:solidFill>
              </a:rPr>
              <a:t>тауып</a:t>
            </a:r>
            <a:r>
              <a:rPr lang="ru-RU" sz="2000" b="1" dirty="0">
                <a:solidFill>
                  <a:schemeClr val="bg1"/>
                </a:solidFill>
              </a:rPr>
              <a:t> </a:t>
            </a:r>
            <a:r>
              <a:rPr lang="ru-RU" sz="2000" b="1" dirty="0" err="1">
                <a:solidFill>
                  <a:schemeClr val="bg1"/>
                </a:solidFill>
              </a:rPr>
              <a:t>саналы</a:t>
            </a:r>
            <a:r>
              <a:rPr lang="ru-RU" sz="2000" b="1" dirty="0">
                <a:solidFill>
                  <a:schemeClr val="bg1"/>
                </a:solidFill>
              </a:rPr>
              <a:t> </a:t>
            </a:r>
            <a:r>
              <a:rPr lang="ru-RU" sz="2000" b="1" dirty="0" err="1">
                <a:solidFill>
                  <a:schemeClr val="bg1"/>
                </a:solidFill>
              </a:rPr>
              <a:t>сөзді</a:t>
            </a:r>
            <a:r>
              <a:rPr lang="ru-RU" sz="2000" b="1" dirty="0">
                <a:solidFill>
                  <a:schemeClr val="bg1"/>
                </a:solidFill>
              </a:rPr>
              <a:t> </a:t>
            </a:r>
            <a:r>
              <a:rPr lang="ru-RU" sz="2000" b="1" dirty="0" err="1">
                <a:solidFill>
                  <a:schemeClr val="bg1"/>
                </a:solidFill>
              </a:rPr>
              <a:t>суыра</a:t>
            </a:r>
            <a:r>
              <a:rPr lang="ru-RU" sz="2000" b="1" dirty="0">
                <a:solidFill>
                  <a:schemeClr val="bg1"/>
                </a:solidFill>
              </a:rPr>
              <a:t> </a:t>
            </a:r>
            <a:r>
              <a:rPr lang="ru-RU" sz="2000" b="1" dirty="0" err="1">
                <a:solidFill>
                  <a:schemeClr val="bg1"/>
                </a:solidFill>
              </a:rPr>
              <a:t>білетін</a:t>
            </a:r>
            <a:r>
              <a:rPr lang="ru-RU" sz="2000" b="1" dirty="0">
                <a:solidFill>
                  <a:schemeClr val="bg1"/>
                </a:solidFill>
              </a:rPr>
              <a:t> </a:t>
            </a:r>
            <a:r>
              <a:rPr lang="ru-RU" sz="2000" b="1" dirty="0" err="1">
                <a:solidFill>
                  <a:schemeClr val="bg1"/>
                </a:solidFill>
              </a:rPr>
              <a:t>телесын</a:t>
            </a:r>
            <a:r>
              <a:rPr lang="ru-RU" sz="2000" b="1" dirty="0">
                <a:solidFill>
                  <a:schemeClr val="bg1"/>
                </a:solidFill>
              </a:rPr>
              <a:t> </a:t>
            </a:r>
            <a:r>
              <a:rPr lang="ru-RU" sz="2000" b="1" dirty="0" err="1">
                <a:solidFill>
                  <a:schemeClr val="bg1"/>
                </a:solidFill>
              </a:rPr>
              <a:t>өкілдерін</a:t>
            </a:r>
            <a:r>
              <a:rPr lang="ru-RU" sz="2000" b="1" dirty="0">
                <a:solidFill>
                  <a:schemeClr val="bg1"/>
                </a:solidFill>
              </a:rPr>
              <a:t> </a:t>
            </a:r>
            <a:r>
              <a:rPr lang="ru-RU" sz="2000" b="1" dirty="0" err="1">
                <a:solidFill>
                  <a:schemeClr val="bg1"/>
                </a:solidFill>
              </a:rPr>
              <a:t>қалыптастыратын</a:t>
            </a:r>
            <a:r>
              <a:rPr lang="ru-RU" sz="2000" b="1" dirty="0">
                <a:solidFill>
                  <a:schemeClr val="bg1"/>
                </a:solidFill>
              </a:rPr>
              <a:t> </a:t>
            </a:r>
            <a:r>
              <a:rPr lang="ru-RU" sz="2000" b="1" dirty="0" err="1">
                <a:solidFill>
                  <a:schemeClr val="bg1"/>
                </a:solidFill>
              </a:rPr>
              <a:t>ұлттық</a:t>
            </a:r>
            <a:r>
              <a:rPr lang="ru-RU" sz="2000" b="1" dirty="0">
                <a:solidFill>
                  <a:schemeClr val="bg1"/>
                </a:solidFill>
              </a:rPr>
              <a:t> </a:t>
            </a:r>
            <a:r>
              <a:rPr lang="ru-RU" sz="2000" b="1" dirty="0" err="1">
                <a:solidFill>
                  <a:schemeClr val="bg1"/>
                </a:solidFill>
              </a:rPr>
              <a:t>кәсіби</a:t>
            </a:r>
            <a:r>
              <a:rPr lang="ru-RU" sz="2000" b="1" dirty="0">
                <a:solidFill>
                  <a:schemeClr val="bg1"/>
                </a:solidFill>
              </a:rPr>
              <a:t> </a:t>
            </a:r>
            <a:r>
              <a:rPr lang="ru-RU" sz="2000" b="1" dirty="0" err="1" smtClean="0">
                <a:solidFill>
                  <a:schemeClr val="bg1"/>
                </a:solidFill>
              </a:rPr>
              <a:t>телерадиожурналистиканың</a:t>
            </a:r>
            <a:r>
              <a:rPr lang="ru-RU" sz="2000" b="1" dirty="0" smtClean="0">
                <a:solidFill>
                  <a:schemeClr val="bg1"/>
                </a:solidFill>
              </a:rPr>
              <a:t> </a:t>
            </a:r>
            <a:r>
              <a:rPr lang="ru-RU" sz="2000" b="1" dirty="0" err="1">
                <a:solidFill>
                  <a:schemeClr val="bg1"/>
                </a:solidFill>
              </a:rPr>
              <a:t>кезеңі</a:t>
            </a:r>
            <a:r>
              <a:rPr lang="ru-RU" sz="2000" b="1" dirty="0">
                <a:solidFill>
                  <a:schemeClr val="bg1"/>
                </a:solidFill>
              </a:rPr>
              <a:t> </a:t>
            </a:r>
            <a:r>
              <a:rPr lang="ru-RU" sz="2000" b="1" dirty="0" err="1">
                <a:solidFill>
                  <a:schemeClr val="bg1"/>
                </a:solidFill>
              </a:rPr>
              <a:t>келіп</a:t>
            </a:r>
            <a:r>
              <a:rPr lang="ru-RU" sz="2000" b="1" dirty="0">
                <a:solidFill>
                  <a:schemeClr val="bg1"/>
                </a:solidFill>
              </a:rPr>
              <a:t> </a:t>
            </a:r>
            <a:r>
              <a:rPr lang="ru-RU" sz="2000" b="1" dirty="0" err="1">
                <a:solidFill>
                  <a:schemeClr val="bg1"/>
                </a:solidFill>
              </a:rPr>
              <a:t>жетті</a:t>
            </a:r>
            <a:r>
              <a:rPr lang="ru-RU" sz="2000" b="1" dirty="0">
                <a:solidFill>
                  <a:schemeClr val="bg1"/>
                </a:solidFill>
              </a:rPr>
              <a:t>. </a:t>
            </a:r>
          </a:p>
        </p:txBody>
      </p:sp>
    </p:spTree>
    <p:extLst>
      <p:ext uri="{BB962C8B-B14F-4D97-AF65-F5344CB8AC3E}">
        <p14:creationId xmlns:p14="http://schemas.microsoft.com/office/powerpoint/2010/main" val="48608825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877219" y="1621536"/>
            <a:ext cx="4584797" cy="3706367"/>
          </a:xfrm>
          <a:solidFill>
            <a:schemeClr val="accent1">
              <a:lumMod val="75000"/>
            </a:schemeClr>
          </a:solidFill>
        </p:spPr>
        <p:txBody>
          <a:bodyPr>
            <a:normAutofit/>
          </a:bodyPr>
          <a:lstStyle/>
          <a:p>
            <a:pPr marL="36900" indent="0">
              <a:buNone/>
            </a:pPr>
            <a:endParaRPr lang="kk-KZ" sz="2800" b="1" dirty="0" smtClean="0">
              <a:solidFill>
                <a:schemeClr val="bg1"/>
              </a:solidFill>
            </a:endParaRPr>
          </a:p>
          <a:p>
            <a:pPr marL="36900" indent="0">
              <a:buNone/>
            </a:pPr>
            <a:r>
              <a:rPr lang="kk-KZ" sz="2800" b="1" dirty="0" smtClean="0">
                <a:solidFill>
                  <a:schemeClr val="tx1"/>
                </a:solidFill>
              </a:rPr>
              <a:t>Тыңдаушылардың құлықсыздығымен күресу - телерадиожурналистің ең басты кәсіби міндеті</a:t>
            </a:r>
            <a:endParaRPr lang="ru-RU" sz="2800" b="1" dirty="0">
              <a:solidFill>
                <a:schemeClr val="tx1"/>
              </a:solidFill>
            </a:endParaRPr>
          </a:p>
        </p:txBody>
      </p:sp>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420040" y="1621536"/>
            <a:ext cx="4784408" cy="3706367"/>
          </a:xfrm>
          <a:prstGeom prst="rect">
            <a:avLst/>
          </a:prstGeom>
        </p:spPr>
      </p:pic>
    </p:spTree>
    <p:extLst>
      <p:ext uri="{BB962C8B-B14F-4D97-AF65-F5344CB8AC3E}">
        <p14:creationId xmlns:p14="http://schemas.microsoft.com/office/powerpoint/2010/main" val="921599389"/>
      </p:ext>
    </p:extLst>
  </p:cSld>
  <p:clrMapOvr>
    <a:masterClrMapping/>
  </p:clrMapOvr>
  <mc:AlternateContent xmlns:mc="http://schemas.openxmlformats.org/markup-compatibility/2006" xmlns:p14="http://schemas.microsoft.com/office/powerpoint/2010/main">
    <mc:Choice Requires="p14">
      <p:transition spd="slow" p14:dur="4000">
        <p14:vortex dir="r"/>
      </p:transition>
    </mc:Choice>
    <mc:Fallback xmlns="">
      <p:transition spd="slow">
        <p:fade/>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ятно 1 3"/>
          <p:cNvSpPr/>
          <p:nvPr/>
        </p:nvSpPr>
        <p:spPr>
          <a:xfrm>
            <a:off x="1804924" y="317500"/>
            <a:ext cx="8729472" cy="6147816"/>
          </a:xfrm>
          <a:prstGeom prst="irregularSeal1">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6900" indent="0" algn="ctr">
              <a:buNone/>
            </a:pPr>
            <a:r>
              <a:rPr lang="kk-KZ" sz="2800" b="1" dirty="0">
                <a:solidFill>
                  <a:schemeClr val="bg1"/>
                </a:solidFill>
              </a:rPr>
              <a:t>«Сөз жартылай сөйлеушінің иелігінде, жартылай тыңдаушының құзырында</a:t>
            </a:r>
            <a:r>
              <a:rPr lang="kk-KZ" sz="2800" b="1" dirty="0" smtClean="0">
                <a:solidFill>
                  <a:schemeClr val="bg1"/>
                </a:solidFill>
              </a:rPr>
              <a:t>»</a:t>
            </a:r>
            <a:endParaRPr lang="ru-RU" sz="2800" b="1" dirty="0">
              <a:solidFill>
                <a:schemeClr val="bg1"/>
              </a:solidFill>
            </a:endParaRPr>
          </a:p>
          <a:p>
            <a:pPr algn="ctr"/>
            <a:r>
              <a:rPr lang="kk-KZ" dirty="0" smtClean="0"/>
              <a:t>«Тікелей эфир табиғаты» кітабынан</a:t>
            </a:r>
            <a:endParaRPr lang="ru-RU" dirty="0"/>
          </a:p>
        </p:txBody>
      </p:sp>
    </p:spTree>
    <p:extLst>
      <p:ext uri="{BB962C8B-B14F-4D97-AF65-F5344CB8AC3E}">
        <p14:creationId xmlns:p14="http://schemas.microsoft.com/office/powerpoint/2010/main" val="734353534"/>
      </p:ext>
    </p:extLst>
  </p:cSld>
  <p:clrMapOvr>
    <a:masterClrMapping/>
  </p:clrMapOvr>
  <mc:AlternateContent xmlns:mc="http://schemas.openxmlformats.org/markup-compatibility/2006" xmlns:p14="http://schemas.microsoft.com/office/powerpoint/2010/main">
    <mc:Choice Requires="p14">
      <p:transition spd="slow" p14:dur="3900">
        <p14:glitter pattern="hexagon"/>
      </p:transition>
    </mc:Choice>
    <mc:Fallback xmlns="">
      <p:transition spd="slow">
        <p:fade/>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solidFill>
            <a:schemeClr val="accent1">
              <a:lumMod val="75000"/>
            </a:schemeClr>
          </a:solidFill>
        </p:spPr>
        <p:txBody>
          <a:bodyPr>
            <a:normAutofit fontScale="90000"/>
          </a:bodyPr>
          <a:lstStyle/>
          <a:p>
            <a:r>
              <a:rPr lang="kk-KZ" dirty="0" smtClean="0">
                <a:solidFill>
                  <a:schemeClr val="tx1"/>
                </a:solidFill>
              </a:rPr>
              <a:t>Телерадиожурналистке кәсіби шеберлік пен іскерлік қабілет қажет</a:t>
            </a:r>
            <a:endParaRPr lang="ru-RU" dirty="0">
              <a:solidFill>
                <a:schemeClr val="tx1"/>
              </a:solidFill>
            </a:endParaRPr>
          </a:p>
        </p:txBody>
      </p:sp>
      <p:sp>
        <p:nvSpPr>
          <p:cNvPr id="3" name="Объект 2"/>
          <p:cNvSpPr>
            <a:spLocks noGrp="1"/>
          </p:cNvSpPr>
          <p:nvPr>
            <p:ph idx="1"/>
          </p:nvPr>
        </p:nvSpPr>
        <p:spPr>
          <a:xfrm>
            <a:off x="913795" y="2009225"/>
            <a:ext cx="10353762" cy="4058751"/>
          </a:xfrm>
          <a:solidFill>
            <a:schemeClr val="accent1">
              <a:lumMod val="60000"/>
              <a:lumOff val="40000"/>
            </a:schemeClr>
          </a:solidFill>
        </p:spPr>
        <p:txBody>
          <a:bodyPr>
            <a:normAutofit/>
          </a:bodyPr>
          <a:lstStyle/>
          <a:p>
            <a:pPr marL="36900" indent="0" algn="just">
              <a:buNone/>
            </a:pPr>
            <a:r>
              <a:rPr lang="kk-KZ" sz="2400" dirty="0" smtClean="0">
                <a:solidFill>
                  <a:schemeClr val="bg1"/>
                </a:solidFill>
              </a:rPr>
              <a:t>       Қандай да бір дағдылар мен қабілет телерадиожурналистің бойында болмаса, оның аудиториямен тідесу тиімділігі төмендейді. Мысалы, сіз мәтінді жақсы жазғаныңызбен, оны көпшілік алдында қарапайым және түсінікті тілмен жеткізе алмауыңыз мүмкін. Сіз өз сөзіңізбен аудиторияны қызықтырғаныңызбен, қалыптасқан кәсіби дағдыңыздың жоқтығынан берілген уақытта негізгі айтар ойыңызды айтып үлгере алмай қалуыңыз ықтимал немесе сұраққа жауап қайтарғанда абдырап қалуыңыз ғажап емес. Осының бәрі сөздің құнын түсіреді. Телерадиожурналист өз бойындағы кәсіби дағды мен шығармашылық қабілетті үнемі жетілдіруге тиіс.</a:t>
            </a:r>
            <a:endParaRPr lang="ru-RU" sz="2400" dirty="0">
              <a:solidFill>
                <a:schemeClr val="bg1"/>
              </a:solidFill>
            </a:endParaRPr>
          </a:p>
        </p:txBody>
      </p:sp>
    </p:spTree>
    <p:extLst>
      <p:ext uri="{BB962C8B-B14F-4D97-AF65-F5344CB8AC3E}">
        <p14:creationId xmlns:p14="http://schemas.microsoft.com/office/powerpoint/2010/main" val="3063072201"/>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solidFill>
            <a:schemeClr val="accent1">
              <a:lumMod val="75000"/>
            </a:schemeClr>
          </a:solidFill>
        </p:spPr>
        <p:txBody>
          <a:bodyPr/>
          <a:lstStyle/>
          <a:p>
            <a:r>
              <a:rPr lang="kk-KZ" dirty="0" smtClean="0">
                <a:solidFill>
                  <a:schemeClr val="tx1"/>
                </a:solidFill>
              </a:rPr>
              <a:t>Телерадиожурналистке сенімділік керек</a:t>
            </a:r>
            <a:endParaRPr lang="ru-RU" dirty="0">
              <a:solidFill>
                <a:schemeClr val="tx1"/>
              </a:solidFill>
            </a:endParaRPr>
          </a:p>
        </p:txBody>
      </p:sp>
      <p:sp>
        <p:nvSpPr>
          <p:cNvPr id="3" name="Объект 2"/>
          <p:cNvSpPr>
            <a:spLocks noGrp="1"/>
          </p:cNvSpPr>
          <p:nvPr>
            <p:ph idx="1"/>
          </p:nvPr>
        </p:nvSpPr>
        <p:spPr>
          <a:xfrm>
            <a:off x="913795" y="2340864"/>
            <a:ext cx="10353762" cy="3450336"/>
          </a:xfrm>
          <a:solidFill>
            <a:schemeClr val="accent1">
              <a:lumMod val="60000"/>
              <a:lumOff val="40000"/>
            </a:schemeClr>
          </a:solidFill>
        </p:spPr>
        <p:txBody>
          <a:bodyPr>
            <a:normAutofit/>
          </a:bodyPr>
          <a:lstStyle/>
          <a:p>
            <a:pPr marL="36900" indent="0">
              <a:buNone/>
            </a:pPr>
            <a:r>
              <a:rPr lang="kk-KZ" sz="3600" dirty="0" smtClean="0">
                <a:solidFill>
                  <a:schemeClr val="bg1"/>
                </a:solidFill>
                <a:latin typeface="Times New Roman" panose="02020603050405020304" pitchFamily="18" charset="0"/>
                <a:cs typeface="Times New Roman" panose="02020603050405020304" pitchFamily="18" charset="0"/>
              </a:rPr>
              <a:t>Аудиторияны өз-өзіне деген сенімділігімен, кішіпейілділігімен, тартымды дауысымен, мағыналы сөздерімен баурап алған телерадиожурналист көпшілік тарапынан табысқа жетеді</a:t>
            </a:r>
            <a:r>
              <a:rPr lang="kk-KZ" sz="4000" dirty="0" smtClean="0">
                <a:solidFill>
                  <a:schemeClr val="bg1"/>
                </a:solidFill>
              </a:rPr>
              <a:t>.</a:t>
            </a:r>
            <a:endParaRPr lang="ru-RU" sz="4000" dirty="0">
              <a:solidFill>
                <a:schemeClr val="bg1"/>
              </a:solidFill>
            </a:endParaRPr>
          </a:p>
        </p:txBody>
      </p:sp>
    </p:spTree>
    <p:extLst>
      <p:ext uri="{BB962C8B-B14F-4D97-AF65-F5344CB8AC3E}">
        <p14:creationId xmlns:p14="http://schemas.microsoft.com/office/powerpoint/2010/main" val="4112598567"/>
      </p:ext>
    </p:extLst>
  </p:cSld>
  <p:clrMapOvr>
    <a:masterClrMapping/>
  </p:clrMapOvr>
  <p:transition spd="slow">
    <p:randomBar dir="vert"/>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Выноска-облако 4"/>
          <p:cNvSpPr/>
          <p:nvPr/>
        </p:nvSpPr>
        <p:spPr>
          <a:xfrm>
            <a:off x="1921012" y="1060704"/>
            <a:ext cx="8339328" cy="4486656"/>
          </a:xfrm>
          <a:prstGeom prst="cloudCallout">
            <a:avLst/>
          </a:prstGeom>
          <a:solidFill>
            <a:schemeClr val="accent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k-KZ" sz="3200" b="1" dirty="0" smtClean="0">
                <a:solidFill>
                  <a:schemeClr val="tx1"/>
                </a:solidFill>
              </a:rPr>
              <a:t>«Никогда</a:t>
            </a:r>
            <a:r>
              <a:rPr lang="kk-KZ" sz="3200" b="1" dirty="0">
                <a:solidFill>
                  <a:schemeClr val="tx1"/>
                </a:solidFill>
              </a:rPr>
              <a:t>, никакими словами вы не заставите читателя познавать мир через скуку</a:t>
            </a:r>
            <a:r>
              <a:rPr lang="kk-KZ" sz="3200" b="1" dirty="0" smtClean="0">
                <a:solidFill>
                  <a:schemeClr val="tx1"/>
                </a:solidFill>
              </a:rPr>
              <a:t>»</a:t>
            </a:r>
          </a:p>
          <a:p>
            <a:pPr algn="r"/>
            <a:r>
              <a:rPr lang="kk-KZ" sz="3200" b="1" dirty="0" smtClean="0">
                <a:solidFill>
                  <a:schemeClr val="tx1"/>
                </a:solidFill>
              </a:rPr>
              <a:t>А.Толстой</a:t>
            </a:r>
            <a:endParaRPr lang="ru-RU" sz="3200" b="1" dirty="0">
              <a:solidFill>
                <a:schemeClr val="tx1"/>
              </a:solidFill>
            </a:endParaRPr>
          </a:p>
        </p:txBody>
      </p:sp>
    </p:spTree>
    <p:extLst>
      <p:ext uri="{BB962C8B-B14F-4D97-AF65-F5344CB8AC3E}">
        <p14:creationId xmlns:p14="http://schemas.microsoft.com/office/powerpoint/2010/main" val="2607458340"/>
      </p:ext>
    </p:extLst>
  </p:cSld>
  <p:clrMapOvr>
    <a:masterClrMapping/>
  </p:clrMapOvr>
  <p:transition spd="slow">
    <p:wheel spokes="1"/>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913795" y="1072897"/>
            <a:ext cx="4560413" cy="4718304"/>
          </a:xfrm>
          <a:solidFill>
            <a:schemeClr val="accent1">
              <a:lumMod val="60000"/>
              <a:lumOff val="40000"/>
            </a:schemeClr>
          </a:solidFill>
        </p:spPr>
        <p:txBody>
          <a:bodyPr>
            <a:noAutofit/>
          </a:bodyPr>
          <a:lstStyle/>
          <a:p>
            <a:pPr marL="36900" indent="0">
              <a:buNone/>
            </a:pPr>
            <a:r>
              <a:rPr lang="kk-KZ" sz="2800" dirty="0" smtClean="0">
                <a:solidFill>
                  <a:schemeClr val="bg1"/>
                </a:solidFill>
                <a:latin typeface="Times New Roman" panose="02020603050405020304" pitchFamily="18" charset="0"/>
                <a:cs typeface="Times New Roman" panose="02020603050405020304" pitchFamily="18" charset="0"/>
              </a:rPr>
              <a:t>Эфирден ұсынылған кез-келген журналистік туынды аудиторияның қызығушылығын, әрі сөз болатын тақырыпты білуге деген құлшынысын тудыруы керек. Себебі, сол арқылы телерадиожурналистің кәсіби шеберлігін оның аудиториясыанықтап береді.</a:t>
            </a:r>
            <a:endParaRPr lang="ru-RU" sz="2800" dirty="0">
              <a:solidFill>
                <a:schemeClr val="bg1"/>
              </a:solidFill>
              <a:latin typeface="Times New Roman" panose="02020603050405020304" pitchFamily="18" charset="0"/>
              <a:cs typeface="Times New Roman" panose="02020603050405020304" pitchFamily="18" charset="0"/>
            </a:endParaRPr>
          </a:p>
        </p:txBody>
      </p:sp>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427660" y="1072897"/>
            <a:ext cx="5081588" cy="4718304"/>
          </a:xfrm>
          <a:prstGeom prst="rect">
            <a:avLst/>
          </a:prstGeom>
        </p:spPr>
      </p:pic>
    </p:spTree>
    <p:extLst>
      <p:ext uri="{BB962C8B-B14F-4D97-AF65-F5344CB8AC3E}">
        <p14:creationId xmlns:p14="http://schemas.microsoft.com/office/powerpoint/2010/main" val="321666427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airplane"/>
      </p:transition>
    </mc:Choice>
    <mc:Fallback xmlns="">
      <p:transition spd="slow">
        <p:fade/>
      </p:transition>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Горизонтальный свиток 4"/>
          <p:cNvSpPr/>
          <p:nvPr/>
        </p:nvSpPr>
        <p:spPr>
          <a:xfrm>
            <a:off x="987552" y="1901952"/>
            <a:ext cx="10192512" cy="3523488"/>
          </a:xfrm>
          <a:prstGeom prst="horizontalScroll">
            <a:avLst/>
          </a:prstGeom>
          <a:solidFill>
            <a:schemeClr val="accent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k-KZ" sz="5400" b="1" i="1" dirty="0">
                <a:solidFill>
                  <a:schemeClr val="tx1"/>
                </a:solidFill>
              </a:rPr>
              <a:t>Назарларыңызға рахмет!!!</a:t>
            </a:r>
            <a:endParaRPr lang="ru-RU" sz="5400" b="1" i="1" dirty="0">
              <a:solidFill>
                <a:schemeClr val="tx1"/>
              </a:solidFill>
            </a:endParaRPr>
          </a:p>
          <a:p>
            <a:pPr algn="ctr"/>
            <a:endParaRPr lang="kk-KZ" dirty="0" smtClean="0"/>
          </a:p>
          <a:p>
            <a:pPr algn="r"/>
            <a:r>
              <a:rPr lang="kk-KZ" sz="2400" dirty="0" smtClean="0"/>
              <a:t>Әбдіжәділқызы Жидегүл</a:t>
            </a:r>
            <a:endParaRPr lang="ru-RU" sz="2400" dirty="0"/>
          </a:p>
        </p:txBody>
      </p:sp>
    </p:spTree>
    <p:extLst>
      <p:ext uri="{BB962C8B-B14F-4D97-AF65-F5344CB8AC3E}">
        <p14:creationId xmlns:p14="http://schemas.microsoft.com/office/powerpoint/2010/main" val="2119945564"/>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2535936" y="2023666"/>
            <a:ext cx="7132320" cy="4712413"/>
          </a:xfrm>
        </p:spPr>
        <p:txBody>
          <a:bodyPr>
            <a:normAutofit fontScale="70000" lnSpcReduction="20000"/>
          </a:bodyPr>
          <a:lstStyle/>
          <a:p>
            <a:endParaRPr lang="kk-KZ" b="1" dirty="0"/>
          </a:p>
          <a:p>
            <a:pPr marL="36900" indent="0">
              <a:buNone/>
            </a:pPr>
            <a:r>
              <a:rPr lang="kk-KZ" sz="3600" b="1" dirty="0" smtClean="0">
                <a:solidFill>
                  <a:schemeClr val="tx1"/>
                </a:solidFill>
              </a:rPr>
              <a:t>Ақпараттың өзектілігі</a:t>
            </a:r>
          </a:p>
          <a:p>
            <a:pPr marL="36900" indent="0">
              <a:buNone/>
            </a:pPr>
            <a:endParaRPr lang="kk-KZ" sz="3600" b="1" dirty="0" smtClean="0">
              <a:solidFill>
                <a:schemeClr val="tx1"/>
              </a:solidFill>
            </a:endParaRPr>
          </a:p>
          <a:p>
            <a:pPr marL="36900" indent="0">
              <a:buNone/>
            </a:pPr>
            <a:r>
              <a:rPr lang="ru-RU" sz="3600" b="1" dirty="0" err="1">
                <a:solidFill>
                  <a:schemeClr val="tx1"/>
                </a:solidFill>
              </a:rPr>
              <a:t>Көрерменнің</a:t>
            </a:r>
            <a:r>
              <a:rPr lang="ru-RU" sz="3600" b="1" dirty="0">
                <a:solidFill>
                  <a:schemeClr val="tx1"/>
                </a:solidFill>
              </a:rPr>
              <a:t> </a:t>
            </a:r>
            <a:r>
              <a:rPr lang="ru-RU" sz="3600" b="1" dirty="0" err="1">
                <a:solidFill>
                  <a:schemeClr val="tx1"/>
                </a:solidFill>
              </a:rPr>
              <a:t>әлеуметтік</a:t>
            </a:r>
            <a:r>
              <a:rPr lang="ru-RU" sz="3600" b="1" dirty="0">
                <a:solidFill>
                  <a:schemeClr val="tx1"/>
                </a:solidFill>
              </a:rPr>
              <a:t> </a:t>
            </a:r>
            <a:r>
              <a:rPr lang="ru-RU" sz="3600" b="1" dirty="0" err="1">
                <a:solidFill>
                  <a:schemeClr val="tx1"/>
                </a:solidFill>
              </a:rPr>
              <a:t>өзін-өзі</a:t>
            </a:r>
            <a:r>
              <a:rPr lang="ru-RU" sz="3600" b="1" dirty="0">
                <a:solidFill>
                  <a:schemeClr val="tx1"/>
                </a:solidFill>
              </a:rPr>
              <a:t> </a:t>
            </a:r>
            <a:r>
              <a:rPr lang="ru-RU" sz="3600" b="1" dirty="0" err="1">
                <a:solidFill>
                  <a:schemeClr val="tx1"/>
                </a:solidFill>
              </a:rPr>
              <a:t>бағалауын</a:t>
            </a:r>
            <a:r>
              <a:rPr lang="ru-RU" sz="3600" b="1" dirty="0">
                <a:solidFill>
                  <a:schemeClr val="tx1"/>
                </a:solidFill>
              </a:rPr>
              <a:t> </a:t>
            </a:r>
            <a:r>
              <a:rPr lang="ru-RU" sz="3600" b="1" dirty="0" err="1">
                <a:solidFill>
                  <a:schemeClr val="tx1"/>
                </a:solidFill>
              </a:rPr>
              <a:t>растайтын</a:t>
            </a:r>
            <a:r>
              <a:rPr lang="ru-RU" sz="3600" b="1" dirty="0">
                <a:solidFill>
                  <a:schemeClr val="tx1"/>
                </a:solidFill>
              </a:rPr>
              <a:t> (</a:t>
            </a:r>
            <a:r>
              <a:rPr lang="ru-RU" sz="3600" b="1" dirty="0" err="1">
                <a:solidFill>
                  <a:schemeClr val="tx1"/>
                </a:solidFill>
              </a:rPr>
              <a:t>немесе</a:t>
            </a:r>
            <a:r>
              <a:rPr lang="ru-RU" sz="3600" b="1" dirty="0">
                <a:solidFill>
                  <a:schemeClr val="tx1"/>
                </a:solidFill>
              </a:rPr>
              <a:t> </a:t>
            </a:r>
            <a:r>
              <a:rPr lang="ru-RU" sz="3600" b="1" dirty="0" err="1">
                <a:solidFill>
                  <a:schemeClr val="tx1"/>
                </a:solidFill>
              </a:rPr>
              <a:t>арттыратын</a:t>
            </a:r>
            <a:r>
              <a:rPr lang="ru-RU" sz="3600" b="1" dirty="0">
                <a:solidFill>
                  <a:schemeClr val="tx1"/>
                </a:solidFill>
              </a:rPr>
              <a:t>) </a:t>
            </a:r>
            <a:r>
              <a:rPr lang="ru-RU" sz="3600" b="1" dirty="0" err="1">
                <a:solidFill>
                  <a:schemeClr val="tx1"/>
                </a:solidFill>
              </a:rPr>
              <a:t>ақпараттың</a:t>
            </a:r>
            <a:r>
              <a:rPr lang="ru-RU" sz="3600" b="1" dirty="0">
                <a:solidFill>
                  <a:schemeClr val="tx1"/>
                </a:solidFill>
              </a:rPr>
              <a:t> </a:t>
            </a:r>
            <a:r>
              <a:rPr lang="ru-RU" sz="3600" b="1" dirty="0" err="1" smtClean="0">
                <a:solidFill>
                  <a:schemeClr val="tx1"/>
                </a:solidFill>
              </a:rPr>
              <a:t>болуы</a:t>
            </a:r>
            <a:endParaRPr lang="ru-RU" sz="3600" b="1" dirty="0" smtClean="0">
              <a:solidFill>
                <a:schemeClr val="tx1"/>
              </a:solidFill>
            </a:endParaRPr>
          </a:p>
          <a:p>
            <a:pPr marL="36900" indent="0">
              <a:buNone/>
            </a:pPr>
            <a:endParaRPr lang="ru-RU" sz="3600" b="1" dirty="0" smtClean="0">
              <a:solidFill>
                <a:schemeClr val="tx1"/>
              </a:solidFill>
            </a:endParaRPr>
          </a:p>
          <a:p>
            <a:pPr marL="36900" indent="0">
              <a:buNone/>
            </a:pPr>
            <a:r>
              <a:rPr lang="ru-RU" sz="3600" b="1" dirty="0" err="1" smtClean="0">
                <a:solidFill>
                  <a:schemeClr val="tx1"/>
                </a:solidFill>
              </a:rPr>
              <a:t>Эстетикалық</a:t>
            </a:r>
            <a:r>
              <a:rPr lang="ru-RU" sz="3600" b="1" dirty="0" smtClean="0">
                <a:solidFill>
                  <a:schemeClr val="tx1"/>
                </a:solidFill>
              </a:rPr>
              <a:t> </a:t>
            </a:r>
            <a:r>
              <a:rPr lang="ru-RU" sz="3600" b="1" dirty="0" err="1" smtClean="0">
                <a:solidFill>
                  <a:schemeClr val="tx1"/>
                </a:solidFill>
              </a:rPr>
              <a:t>құндылығы</a:t>
            </a:r>
            <a:r>
              <a:rPr lang="ru-RU" sz="3600" b="1" dirty="0" smtClean="0">
                <a:solidFill>
                  <a:schemeClr val="tx1"/>
                </a:solidFill>
              </a:rPr>
              <a:t> бар </a:t>
            </a:r>
            <a:r>
              <a:rPr lang="ru-RU" sz="3600" b="1" dirty="0" err="1" smtClean="0">
                <a:solidFill>
                  <a:schemeClr val="tx1"/>
                </a:solidFill>
              </a:rPr>
              <a:t>ақпарат</a:t>
            </a:r>
            <a:r>
              <a:rPr lang="ru-RU" sz="3600" b="1" dirty="0" smtClean="0">
                <a:solidFill>
                  <a:schemeClr val="tx1"/>
                </a:solidFill>
              </a:rPr>
              <a:t> беру</a:t>
            </a:r>
          </a:p>
          <a:p>
            <a:pPr marL="36900" indent="0">
              <a:buNone/>
            </a:pPr>
            <a:endParaRPr lang="ru-RU" sz="3600" b="1" dirty="0" smtClean="0">
              <a:solidFill>
                <a:schemeClr val="tx1"/>
              </a:solidFill>
            </a:endParaRPr>
          </a:p>
          <a:p>
            <a:pPr marL="36900" indent="0">
              <a:buNone/>
            </a:pPr>
            <a:r>
              <a:rPr lang="kk-KZ" sz="3600" b="1" dirty="0" smtClean="0">
                <a:solidFill>
                  <a:schemeClr val="tx1"/>
                </a:solidFill>
              </a:rPr>
              <a:t>Техникалық сапа</a:t>
            </a:r>
            <a:endParaRPr lang="ru-RU" sz="3600" b="1" dirty="0" smtClean="0">
              <a:solidFill>
                <a:schemeClr val="tx1"/>
              </a:solidFill>
            </a:endParaRPr>
          </a:p>
          <a:p>
            <a:pPr marL="36900" indent="0">
              <a:buNone/>
            </a:pPr>
            <a:r>
              <a:rPr lang="ru-RU" sz="3600" b="1" dirty="0" smtClean="0"/>
              <a:t> </a:t>
            </a:r>
            <a:endParaRPr lang="kk-KZ" sz="3600" b="1" dirty="0"/>
          </a:p>
          <a:p>
            <a:endParaRPr lang="ru-RU" b="1" dirty="0" smtClean="0"/>
          </a:p>
        </p:txBody>
      </p:sp>
      <p:sp>
        <p:nvSpPr>
          <p:cNvPr id="4" name="Прямоугольник 3"/>
          <p:cNvSpPr/>
          <p:nvPr/>
        </p:nvSpPr>
        <p:spPr>
          <a:xfrm>
            <a:off x="1463040" y="751663"/>
            <a:ext cx="8692896" cy="1200329"/>
          </a:xfrm>
          <a:prstGeom prst="rect">
            <a:avLst/>
          </a:prstGeom>
          <a:solidFill>
            <a:schemeClr val="accent1">
              <a:lumMod val="75000"/>
            </a:schemeClr>
          </a:solidFill>
        </p:spPr>
        <p:txBody>
          <a:bodyPr wrap="square" lIns="91440" tIns="45720" rIns="91440" bIns="45720">
            <a:spAutoFit/>
          </a:bodyPr>
          <a:lstStyle/>
          <a:p>
            <a:pPr algn="ctr"/>
            <a:r>
              <a:rPr lang="ru-RU" sz="3600" b="1" dirty="0" err="1" smtClean="0">
                <a:ln w="12700">
                  <a:solidFill>
                    <a:schemeClr val="accent5"/>
                  </a:solidFill>
                  <a:prstDash val="solid"/>
                </a:ln>
              </a:rPr>
              <a:t>Кәсіби</a:t>
            </a:r>
            <a:r>
              <a:rPr lang="ru-RU" sz="3600" b="1" dirty="0" smtClean="0">
                <a:ln w="12700">
                  <a:solidFill>
                    <a:schemeClr val="accent5"/>
                  </a:solidFill>
                  <a:prstDash val="solid"/>
                </a:ln>
              </a:rPr>
              <a:t> </a:t>
            </a:r>
            <a:r>
              <a:rPr lang="ru-RU" sz="3600" b="1" dirty="0" err="1" smtClean="0">
                <a:ln w="12700">
                  <a:solidFill>
                    <a:schemeClr val="accent5"/>
                  </a:solidFill>
                  <a:prstDash val="solid"/>
                </a:ln>
              </a:rPr>
              <a:t>шеберлікті</a:t>
            </a:r>
            <a:r>
              <a:rPr lang="ru-RU" sz="3600" b="1" dirty="0" smtClean="0">
                <a:ln w="12700">
                  <a:solidFill>
                    <a:schemeClr val="accent5"/>
                  </a:solidFill>
                  <a:prstDash val="solid"/>
                </a:ln>
              </a:rPr>
              <a:t> </a:t>
            </a:r>
            <a:r>
              <a:rPr lang="ru-RU" sz="3600" b="1" dirty="0" err="1" smtClean="0">
                <a:ln w="12700">
                  <a:solidFill>
                    <a:schemeClr val="accent5"/>
                  </a:solidFill>
                  <a:prstDash val="solid"/>
                </a:ln>
              </a:rPr>
              <a:t>бағалау</a:t>
            </a:r>
            <a:r>
              <a:rPr lang="ru-RU" sz="3600" b="1" dirty="0" smtClean="0">
                <a:ln w="12700">
                  <a:solidFill>
                    <a:schemeClr val="accent5"/>
                  </a:solidFill>
                  <a:prstDash val="solid"/>
                </a:ln>
              </a:rPr>
              <a:t> </a:t>
            </a:r>
            <a:r>
              <a:rPr lang="ru-RU" sz="3600" b="1" dirty="0" err="1" smtClean="0">
                <a:ln w="12700">
                  <a:solidFill>
                    <a:schemeClr val="accent5"/>
                  </a:solidFill>
                  <a:prstDash val="solid"/>
                </a:ln>
              </a:rPr>
              <a:t>критерийлері</a:t>
            </a:r>
            <a:endParaRPr lang="ru-RU" sz="3600" b="1" cap="none" spc="0" dirty="0">
              <a:ln w="12700">
                <a:solidFill>
                  <a:schemeClr val="accent5"/>
                </a:solidFill>
                <a:prstDash val="solid"/>
              </a:ln>
              <a:effectLst/>
            </a:endParaRPr>
          </a:p>
        </p:txBody>
      </p:sp>
      <p:sp>
        <p:nvSpPr>
          <p:cNvPr id="5" name="Стрелка вправо 4"/>
          <p:cNvSpPr/>
          <p:nvPr/>
        </p:nvSpPr>
        <p:spPr>
          <a:xfrm>
            <a:off x="292608" y="2145587"/>
            <a:ext cx="1780032" cy="768301"/>
          </a:xfrm>
          <a:prstGeom prst="rightArrow">
            <a:avLst/>
          </a:prstGeom>
          <a:solidFill>
            <a:schemeClr val="accent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6" name="Стрелка вправо 5"/>
          <p:cNvSpPr/>
          <p:nvPr/>
        </p:nvSpPr>
        <p:spPr>
          <a:xfrm>
            <a:off x="304800" y="3270452"/>
            <a:ext cx="1780032" cy="798679"/>
          </a:xfrm>
          <a:prstGeom prst="rightArrow">
            <a:avLst/>
          </a:prstGeom>
          <a:solidFill>
            <a:schemeClr val="accent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7" name="Стрелка вправо 6"/>
          <p:cNvSpPr/>
          <p:nvPr/>
        </p:nvSpPr>
        <p:spPr>
          <a:xfrm>
            <a:off x="304800" y="4425696"/>
            <a:ext cx="1804416" cy="853441"/>
          </a:xfrm>
          <a:prstGeom prst="rightArrow">
            <a:avLst/>
          </a:prstGeom>
          <a:solidFill>
            <a:schemeClr val="accent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2" name="Стрелка вправо 1"/>
          <p:cNvSpPr/>
          <p:nvPr/>
        </p:nvSpPr>
        <p:spPr>
          <a:xfrm>
            <a:off x="304800" y="5462016"/>
            <a:ext cx="1767840" cy="829056"/>
          </a:xfrm>
          <a:prstGeom prst="rightArrow">
            <a:avLst/>
          </a:prstGeom>
          <a:solidFill>
            <a:schemeClr val="accent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Tree>
    <p:extLst>
      <p:ext uri="{BB962C8B-B14F-4D97-AF65-F5344CB8AC3E}">
        <p14:creationId xmlns:p14="http://schemas.microsoft.com/office/powerpoint/2010/main" val="3092086816"/>
      </p:ext>
    </p:extLst>
  </p:cSld>
  <p:clrMapOvr>
    <a:masterClrMapping/>
  </p:clrMapOvr>
  <p:transition spd="slow">
    <p:wip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Прямоугольник 4"/>
          <p:cNvSpPr/>
          <p:nvPr/>
        </p:nvSpPr>
        <p:spPr>
          <a:xfrm>
            <a:off x="4175506" y="5029307"/>
            <a:ext cx="8321548" cy="523220"/>
          </a:xfrm>
          <a:prstGeom prst="rect">
            <a:avLst/>
          </a:prstGeom>
          <a:noFill/>
        </p:spPr>
        <p:txBody>
          <a:bodyPr wrap="square" lIns="91440" tIns="45720" rIns="91440" bIns="45720">
            <a:spAutoFit/>
          </a:bodyPr>
          <a:lstStyle/>
          <a:p>
            <a:pPr algn="ctr"/>
            <a:r>
              <a:rPr lang="ru-RU" sz="2800" b="1" cap="none" spc="50" dirty="0" smtClean="0">
                <a:ln w="0"/>
                <a:solidFill>
                  <a:schemeClr val="bg1">
                    <a:lumMod val="85000"/>
                    <a:lumOff val="15000"/>
                  </a:schemeClr>
                </a:solidFill>
                <a:effectLst>
                  <a:innerShdw blurRad="63500" dist="50800" dir="13500000">
                    <a:srgbClr val="000000">
                      <a:alpha val="50000"/>
                    </a:srgbClr>
                  </a:innerShdw>
                </a:effectLst>
              </a:rPr>
              <a:t>.</a:t>
            </a:r>
            <a:endParaRPr lang="ru-RU" sz="2800" b="1" cap="none" spc="50" dirty="0">
              <a:ln w="0"/>
              <a:solidFill>
                <a:schemeClr val="bg1">
                  <a:lumMod val="85000"/>
                  <a:lumOff val="15000"/>
                </a:schemeClr>
              </a:solidFill>
              <a:effectLst>
                <a:innerShdw blurRad="63500" dist="50800" dir="13500000">
                  <a:srgbClr val="000000">
                    <a:alpha val="50000"/>
                  </a:srgbClr>
                </a:innerShdw>
              </a:effectLst>
            </a:endParaRPr>
          </a:p>
        </p:txBody>
      </p:sp>
      <p:sp>
        <p:nvSpPr>
          <p:cNvPr id="6" name="Горизонтальный свиток 5"/>
          <p:cNvSpPr/>
          <p:nvPr/>
        </p:nvSpPr>
        <p:spPr>
          <a:xfrm>
            <a:off x="1920748" y="780288"/>
            <a:ext cx="7835900" cy="5089231"/>
          </a:xfrm>
          <a:prstGeom prst="horizontalScroll">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2800" b="1" dirty="0" err="1">
                <a:solidFill>
                  <a:schemeClr val="bg1"/>
                </a:solidFill>
              </a:rPr>
              <a:t>Қазіргі</a:t>
            </a:r>
            <a:r>
              <a:rPr lang="ru-RU" sz="2800" b="1" dirty="0">
                <a:solidFill>
                  <a:schemeClr val="bg1"/>
                </a:solidFill>
              </a:rPr>
              <a:t> </a:t>
            </a:r>
            <a:r>
              <a:rPr lang="ru-RU" sz="2800" b="1" dirty="0" err="1">
                <a:solidFill>
                  <a:schemeClr val="bg1"/>
                </a:solidFill>
              </a:rPr>
              <a:t>таңда</a:t>
            </a:r>
            <a:r>
              <a:rPr lang="ru-RU" sz="2800" b="1" dirty="0">
                <a:solidFill>
                  <a:schemeClr val="bg1"/>
                </a:solidFill>
              </a:rPr>
              <a:t> </a:t>
            </a:r>
            <a:r>
              <a:rPr lang="ru-RU" sz="2800" b="1" dirty="0" err="1">
                <a:solidFill>
                  <a:schemeClr val="bg1"/>
                </a:solidFill>
              </a:rPr>
              <a:t>кәсіби</a:t>
            </a:r>
            <a:r>
              <a:rPr lang="ru-RU" sz="2800" b="1" dirty="0">
                <a:solidFill>
                  <a:schemeClr val="bg1"/>
                </a:solidFill>
              </a:rPr>
              <a:t> </a:t>
            </a:r>
            <a:r>
              <a:rPr lang="ru-RU" sz="2800" b="1" dirty="0" err="1">
                <a:solidFill>
                  <a:schemeClr val="bg1"/>
                </a:solidFill>
              </a:rPr>
              <a:t>шеберліктің</a:t>
            </a:r>
            <a:r>
              <a:rPr lang="ru-RU" sz="2800" b="1" dirty="0">
                <a:solidFill>
                  <a:schemeClr val="bg1"/>
                </a:solidFill>
              </a:rPr>
              <a:t> </a:t>
            </a:r>
            <a:r>
              <a:rPr lang="ru-RU" sz="2800" b="1" dirty="0" err="1">
                <a:solidFill>
                  <a:schemeClr val="bg1"/>
                </a:solidFill>
              </a:rPr>
              <a:t>ең</a:t>
            </a:r>
            <a:r>
              <a:rPr lang="ru-RU" sz="2800" b="1" dirty="0">
                <a:solidFill>
                  <a:schemeClr val="bg1"/>
                </a:solidFill>
              </a:rPr>
              <a:t> </a:t>
            </a:r>
            <a:r>
              <a:rPr lang="ru-RU" sz="2800" b="1" dirty="0" err="1">
                <a:solidFill>
                  <a:schemeClr val="bg1"/>
                </a:solidFill>
              </a:rPr>
              <a:t>биік</a:t>
            </a:r>
            <a:r>
              <a:rPr lang="ru-RU" sz="2800" b="1" dirty="0">
                <a:solidFill>
                  <a:schemeClr val="bg1"/>
                </a:solidFill>
              </a:rPr>
              <a:t> </a:t>
            </a:r>
            <a:r>
              <a:rPr lang="ru-RU" sz="2800" b="1" dirty="0" err="1">
                <a:solidFill>
                  <a:schemeClr val="bg1"/>
                </a:solidFill>
              </a:rPr>
              <a:t>шыңы</a:t>
            </a:r>
            <a:r>
              <a:rPr lang="ru-RU" sz="2800" b="1" dirty="0">
                <a:solidFill>
                  <a:schemeClr val="bg1"/>
                </a:solidFill>
              </a:rPr>
              <a:t> </a:t>
            </a:r>
            <a:r>
              <a:rPr lang="ru-RU" sz="2800" b="1" dirty="0" smtClean="0">
                <a:solidFill>
                  <a:schemeClr val="bg1"/>
                </a:solidFill>
              </a:rPr>
              <a:t>- </a:t>
            </a:r>
            <a:r>
              <a:rPr lang="ru-RU" sz="2800" b="1" dirty="0" err="1" smtClean="0">
                <a:solidFill>
                  <a:schemeClr val="bg1"/>
                </a:solidFill>
              </a:rPr>
              <a:t>дәл</a:t>
            </a:r>
            <a:r>
              <a:rPr lang="ru-RU" sz="2800" b="1" dirty="0" smtClean="0">
                <a:solidFill>
                  <a:schemeClr val="bg1"/>
                </a:solidFill>
              </a:rPr>
              <a:t> </a:t>
            </a:r>
            <a:r>
              <a:rPr lang="ru-RU" sz="2800" b="1" dirty="0">
                <a:solidFill>
                  <a:schemeClr val="bg1"/>
                </a:solidFill>
              </a:rPr>
              <a:t>осы </a:t>
            </a:r>
            <a:r>
              <a:rPr lang="ru-RU" sz="2800" b="1" dirty="0" err="1">
                <a:solidFill>
                  <a:schemeClr val="bg1"/>
                </a:solidFill>
              </a:rPr>
              <a:t>минуттарда</a:t>
            </a:r>
            <a:r>
              <a:rPr lang="ru-RU" sz="2800" b="1" dirty="0">
                <a:solidFill>
                  <a:schemeClr val="bg1"/>
                </a:solidFill>
              </a:rPr>
              <a:t> </a:t>
            </a:r>
            <a:r>
              <a:rPr lang="ru-RU" sz="2800" b="1" dirty="0" err="1">
                <a:solidFill>
                  <a:schemeClr val="bg1"/>
                </a:solidFill>
              </a:rPr>
              <a:t>әлемде</a:t>
            </a:r>
            <a:r>
              <a:rPr lang="ru-RU" sz="2800" b="1" dirty="0">
                <a:solidFill>
                  <a:schemeClr val="bg1"/>
                </a:solidFill>
              </a:rPr>
              <a:t> </a:t>
            </a:r>
            <a:r>
              <a:rPr lang="ru-RU" sz="2800" b="1" dirty="0" err="1">
                <a:solidFill>
                  <a:schemeClr val="bg1"/>
                </a:solidFill>
              </a:rPr>
              <a:t>болып</a:t>
            </a:r>
            <a:r>
              <a:rPr lang="ru-RU" sz="2800" b="1" dirty="0">
                <a:solidFill>
                  <a:schemeClr val="bg1"/>
                </a:solidFill>
              </a:rPr>
              <a:t> </a:t>
            </a:r>
            <a:r>
              <a:rPr lang="ru-RU" sz="2800" b="1" dirty="0" err="1">
                <a:solidFill>
                  <a:schemeClr val="bg1"/>
                </a:solidFill>
              </a:rPr>
              <a:t>жатқан</a:t>
            </a:r>
            <a:r>
              <a:rPr lang="ru-RU" sz="2800" b="1" dirty="0">
                <a:solidFill>
                  <a:schemeClr val="bg1"/>
                </a:solidFill>
              </a:rPr>
              <a:t> </a:t>
            </a:r>
            <a:r>
              <a:rPr lang="ru-RU" sz="2800" b="1" dirty="0" err="1">
                <a:solidFill>
                  <a:schemeClr val="bg1"/>
                </a:solidFill>
              </a:rPr>
              <a:t>маңызды</a:t>
            </a:r>
            <a:r>
              <a:rPr lang="ru-RU" sz="2800" b="1" dirty="0">
                <a:solidFill>
                  <a:schemeClr val="bg1"/>
                </a:solidFill>
              </a:rPr>
              <a:t> </a:t>
            </a:r>
            <a:r>
              <a:rPr lang="ru-RU" sz="2800" b="1" dirty="0" err="1">
                <a:solidFill>
                  <a:schemeClr val="bg1"/>
                </a:solidFill>
              </a:rPr>
              <a:t>оқиғаларды</a:t>
            </a:r>
            <a:r>
              <a:rPr lang="ru-RU" sz="2800" b="1" dirty="0">
                <a:solidFill>
                  <a:schemeClr val="bg1"/>
                </a:solidFill>
              </a:rPr>
              <a:t> </a:t>
            </a:r>
            <a:r>
              <a:rPr lang="ru-RU" sz="2800" b="1" dirty="0" err="1">
                <a:solidFill>
                  <a:schemeClr val="bg1"/>
                </a:solidFill>
              </a:rPr>
              <a:t>алғашқы</a:t>
            </a:r>
            <a:r>
              <a:rPr lang="ru-RU" sz="2800" b="1" dirty="0">
                <a:solidFill>
                  <a:schemeClr val="bg1"/>
                </a:solidFill>
              </a:rPr>
              <a:t> </a:t>
            </a:r>
            <a:r>
              <a:rPr lang="ru-RU" sz="2800" b="1" dirty="0" err="1">
                <a:solidFill>
                  <a:schemeClr val="bg1"/>
                </a:solidFill>
              </a:rPr>
              <a:t>болып</a:t>
            </a:r>
            <a:r>
              <a:rPr lang="ru-RU" sz="2800" b="1" dirty="0">
                <a:solidFill>
                  <a:schemeClr val="bg1"/>
                </a:solidFill>
              </a:rPr>
              <a:t> </a:t>
            </a:r>
            <a:r>
              <a:rPr lang="ru-RU" sz="2800" b="1" dirty="0" err="1">
                <a:solidFill>
                  <a:schemeClr val="bg1"/>
                </a:solidFill>
              </a:rPr>
              <a:t>хабарлау</a:t>
            </a:r>
            <a:r>
              <a:rPr lang="ru-RU" sz="2800" b="1" dirty="0">
                <a:solidFill>
                  <a:schemeClr val="bg1"/>
                </a:solidFill>
              </a:rPr>
              <a:t> </a:t>
            </a:r>
            <a:r>
              <a:rPr lang="ru-RU" sz="2800" b="1" dirty="0" err="1">
                <a:solidFill>
                  <a:schemeClr val="bg1"/>
                </a:solidFill>
              </a:rPr>
              <a:t>өнері</a:t>
            </a:r>
            <a:r>
              <a:rPr lang="ru-RU" sz="2800" b="1" dirty="0">
                <a:solidFill>
                  <a:schemeClr val="bg1"/>
                </a:solidFill>
              </a:rPr>
              <a:t>. </a:t>
            </a:r>
            <a:r>
              <a:rPr lang="ru-RU" sz="2800" b="1" dirty="0" err="1">
                <a:solidFill>
                  <a:schemeClr val="bg1"/>
                </a:solidFill>
              </a:rPr>
              <a:t>Сондықтан</a:t>
            </a:r>
            <a:r>
              <a:rPr lang="ru-RU" sz="2800" b="1" dirty="0">
                <a:solidFill>
                  <a:schemeClr val="bg1"/>
                </a:solidFill>
              </a:rPr>
              <a:t> да </a:t>
            </a:r>
            <a:r>
              <a:rPr lang="ru-RU" sz="2800" b="1" dirty="0" err="1">
                <a:solidFill>
                  <a:schemeClr val="bg1"/>
                </a:solidFill>
              </a:rPr>
              <a:t>уақыттан</a:t>
            </a:r>
            <a:r>
              <a:rPr lang="ru-RU" sz="2800" b="1" dirty="0">
                <a:solidFill>
                  <a:schemeClr val="bg1"/>
                </a:solidFill>
              </a:rPr>
              <a:t> </a:t>
            </a:r>
            <a:r>
              <a:rPr lang="ru-RU" sz="2800" b="1" dirty="0" err="1">
                <a:solidFill>
                  <a:schemeClr val="bg1"/>
                </a:solidFill>
              </a:rPr>
              <a:t>озбаған</a:t>
            </a:r>
            <a:r>
              <a:rPr lang="ru-RU" sz="2800" b="1" dirty="0">
                <a:solidFill>
                  <a:schemeClr val="bg1"/>
                </a:solidFill>
              </a:rPr>
              <a:t> </a:t>
            </a:r>
            <a:r>
              <a:rPr lang="ru-RU" sz="2800" b="1" dirty="0" err="1">
                <a:solidFill>
                  <a:schemeClr val="bg1"/>
                </a:solidFill>
              </a:rPr>
              <a:t>күннің</a:t>
            </a:r>
            <a:r>
              <a:rPr lang="ru-RU" sz="2800" b="1" dirty="0">
                <a:solidFill>
                  <a:schemeClr val="bg1"/>
                </a:solidFill>
              </a:rPr>
              <a:t> </a:t>
            </a:r>
            <a:r>
              <a:rPr lang="ru-RU" sz="2800" b="1" dirty="0" err="1">
                <a:solidFill>
                  <a:schemeClr val="bg1"/>
                </a:solidFill>
              </a:rPr>
              <a:t>өзінде</a:t>
            </a:r>
            <a:r>
              <a:rPr lang="ru-RU" sz="2800" b="1" dirty="0">
                <a:solidFill>
                  <a:schemeClr val="bg1"/>
                </a:solidFill>
              </a:rPr>
              <a:t> </a:t>
            </a:r>
            <a:r>
              <a:rPr lang="ru-RU" sz="2800" b="1" dirty="0" err="1">
                <a:solidFill>
                  <a:schemeClr val="bg1"/>
                </a:solidFill>
              </a:rPr>
              <a:t>уақытқа</a:t>
            </a:r>
            <a:r>
              <a:rPr lang="ru-RU" sz="2800" b="1" dirty="0">
                <a:solidFill>
                  <a:schemeClr val="bg1"/>
                </a:solidFill>
              </a:rPr>
              <a:t> </a:t>
            </a:r>
            <a:r>
              <a:rPr lang="ru-RU" sz="2800" b="1" dirty="0" err="1" smtClean="0">
                <a:solidFill>
                  <a:schemeClr val="bg1"/>
                </a:solidFill>
              </a:rPr>
              <a:t>ілесу</a:t>
            </a:r>
            <a:r>
              <a:rPr lang="ru-RU" sz="2800" b="1" dirty="0" smtClean="0">
                <a:solidFill>
                  <a:schemeClr val="bg1"/>
                </a:solidFill>
              </a:rPr>
              <a:t> –</a:t>
            </a:r>
            <a:r>
              <a:rPr lang="ru-RU" sz="2800" b="1" dirty="0">
                <a:solidFill>
                  <a:schemeClr val="bg1"/>
                </a:solidFill>
              </a:rPr>
              <a:t>журналист </a:t>
            </a:r>
            <a:r>
              <a:rPr lang="ru-RU" sz="2800" b="1" dirty="0" err="1">
                <a:solidFill>
                  <a:schemeClr val="bg1"/>
                </a:solidFill>
              </a:rPr>
              <a:t>үшін</a:t>
            </a:r>
            <a:r>
              <a:rPr lang="ru-RU" sz="2800" b="1" dirty="0">
                <a:solidFill>
                  <a:schemeClr val="bg1"/>
                </a:solidFill>
              </a:rPr>
              <a:t> </a:t>
            </a:r>
            <a:r>
              <a:rPr lang="ru-RU" sz="2800" b="1" dirty="0" err="1">
                <a:solidFill>
                  <a:schemeClr val="accent1">
                    <a:lumMod val="75000"/>
                  </a:schemeClr>
                </a:solidFill>
              </a:rPr>
              <a:t>кәсіби</a:t>
            </a:r>
            <a:r>
              <a:rPr lang="ru-RU" sz="2800" b="1" dirty="0">
                <a:solidFill>
                  <a:schemeClr val="accent1">
                    <a:lumMod val="75000"/>
                  </a:schemeClr>
                </a:solidFill>
              </a:rPr>
              <a:t> </a:t>
            </a:r>
            <a:r>
              <a:rPr lang="ru-RU" sz="2800" b="1" dirty="0" err="1">
                <a:solidFill>
                  <a:schemeClr val="accent1">
                    <a:lumMod val="75000"/>
                  </a:schemeClr>
                </a:solidFill>
              </a:rPr>
              <a:t>парыз</a:t>
            </a:r>
            <a:r>
              <a:rPr lang="ru-RU" sz="2800" b="1" dirty="0">
                <a:solidFill>
                  <a:schemeClr val="bg1"/>
                </a:solidFill>
              </a:rPr>
              <a:t>. </a:t>
            </a:r>
          </a:p>
        </p:txBody>
      </p:sp>
    </p:spTree>
    <p:extLst>
      <p:ext uri="{BB962C8B-B14F-4D97-AF65-F5344CB8AC3E}">
        <p14:creationId xmlns:p14="http://schemas.microsoft.com/office/powerpoint/2010/main" val="1731160668"/>
      </p:ext>
    </p:extLst>
  </p:cSld>
  <p:clrMapOvr>
    <a:masterClrMapping/>
  </p:clrMapOvr>
  <mc:AlternateContent xmlns:mc="http://schemas.openxmlformats.org/markup-compatibility/2006" xmlns:p14="http://schemas.microsoft.com/office/powerpoint/2010/main">
    <mc:Choice Requires="p14">
      <p:transition spd="slow" p14:dur="1500">
        <p14:window dir="vert"/>
      </p:transition>
    </mc:Choice>
    <mc:Fallback xmlns="">
      <p:transition spd="slow">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err="1" smtClean="0"/>
              <a:t>Телерадиожурналистиканың</a:t>
            </a:r>
            <a:r>
              <a:rPr lang="ru-RU" dirty="0" smtClean="0"/>
              <a:t> </a:t>
            </a:r>
            <a:r>
              <a:rPr lang="ru-RU" dirty="0" err="1"/>
              <a:t>кезек</a:t>
            </a:r>
            <a:r>
              <a:rPr lang="ru-RU" dirty="0"/>
              <a:t> </a:t>
            </a:r>
            <a:r>
              <a:rPr lang="ru-RU" dirty="0" err="1"/>
              <a:t>күттірмейтін</a:t>
            </a:r>
            <a:r>
              <a:rPr lang="ru-RU" dirty="0"/>
              <a:t> </a:t>
            </a:r>
            <a:r>
              <a:rPr lang="ru-RU" dirty="0" err="1" smtClean="0"/>
              <a:t>бірқатар</a:t>
            </a:r>
            <a:r>
              <a:rPr lang="ru-RU" dirty="0" smtClean="0"/>
              <a:t> </a:t>
            </a:r>
            <a:r>
              <a:rPr lang="ru-RU" dirty="0" err="1" smtClean="0"/>
              <a:t>проблемалары</a:t>
            </a:r>
            <a:r>
              <a:rPr lang="ru-RU" dirty="0" smtClean="0"/>
              <a:t>:</a:t>
            </a:r>
            <a:endParaRPr lang="ru-RU" dirty="0"/>
          </a:p>
        </p:txBody>
      </p:sp>
      <p:sp>
        <p:nvSpPr>
          <p:cNvPr id="3" name="Объект 2"/>
          <p:cNvSpPr>
            <a:spLocks noGrp="1"/>
          </p:cNvSpPr>
          <p:nvPr>
            <p:ph idx="1"/>
          </p:nvPr>
        </p:nvSpPr>
        <p:spPr>
          <a:xfrm>
            <a:off x="1536192" y="2094568"/>
            <a:ext cx="10353762" cy="4058751"/>
          </a:xfrm>
          <a:solidFill>
            <a:schemeClr val="accent1">
              <a:lumMod val="60000"/>
              <a:lumOff val="40000"/>
            </a:schemeClr>
          </a:solidFill>
        </p:spPr>
        <p:txBody>
          <a:bodyPr/>
          <a:lstStyle/>
          <a:p>
            <a:pPr marL="36900" indent="0">
              <a:buNone/>
            </a:pPr>
            <a:r>
              <a:rPr lang="ru-RU" dirty="0" smtClean="0"/>
              <a:t> </a:t>
            </a:r>
            <a:r>
              <a:rPr lang="ru-RU" dirty="0" err="1" smtClean="0">
                <a:solidFill>
                  <a:schemeClr val="bg1"/>
                </a:solidFill>
              </a:rPr>
              <a:t>Телеарналардың</a:t>
            </a:r>
            <a:r>
              <a:rPr lang="ru-RU" dirty="0" smtClean="0">
                <a:solidFill>
                  <a:schemeClr val="bg1"/>
                </a:solidFill>
              </a:rPr>
              <a:t> </a:t>
            </a:r>
            <a:r>
              <a:rPr lang="ru-RU" dirty="0" err="1">
                <a:solidFill>
                  <a:schemeClr val="bg1"/>
                </a:solidFill>
              </a:rPr>
              <a:t>рейтингтік</a:t>
            </a:r>
            <a:r>
              <a:rPr lang="ru-RU" dirty="0">
                <a:solidFill>
                  <a:schemeClr val="bg1"/>
                </a:solidFill>
              </a:rPr>
              <a:t> </a:t>
            </a:r>
            <a:r>
              <a:rPr lang="ru-RU" dirty="0" err="1">
                <a:solidFill>
                  <a:schemeClr val="bg1"/>
                </a:solidFill>
              </a:rPr>
              <a:t>көрсеткішін</a:t>
            </a:r>
            <a:r>
              <a:rPr lang="ru-RU" dirty="0">
                <a:solidFill>
                  <a:schemeClr val="bg1"/>
                </a:solidFill>
              </a:rPr>
              <a:t> </a:t>
            </a:r>
            <a:r>
              <a:rPr lang="ru-RU" dirty="0" err="1">
                <a:solidFill>
                  <a:schemeClr val="bg1"/>
                </a:solidFill>
              </a:rPr>
              <a:t>ұлттық</a:t>
            </a:r>
            <a:r>
              <a:rPr lang="ru-RU" dirty="0">
                <a:solidFill>
                  <a:schemeClr val="bg1"/>
                </a:solidFill>
              </a:rPr>
              <a:t> </a:t>
            </a:r>
            <a:r>
              <a:rPr lang="ru-RU" dirty="0" err="1">
                <a:solidFill>
                  <a:schemeClr val="bg1"/>
                </a:solidFill>
              </a:rPr>
              <a:t>мүдде</a:t>
            </a:r>
            <a:r>
              <a:rPr lang="ru-RU" dirty="0">
                <a:solidFill>
                  <a:schemeClr val="bg1"/>
                </a:solidFill>
              </a:rPr>
              <a:t> </a:t>
            </a:r>
            <a:r>
              <a:rPr lang="ru-RU" dirty="0" err="1">
                <a:solidFill>
                  <a:schemeClr val="bg1"/>
                </a:solidFill>
              </a:rPr>
              <a:t>тұрғысынан</a:t>
            </a:r>
            <a:r>
              <a:rPr lang="ru-RU" dirty="0">
                <a:solidFill>
                  <a:schemeClr val="bg1"/>
                </a:solidFill>
              </a:rPr>
              <a:t> </a:t>
            </a:r>
            <a:r>
              <a:rPr lang="ru-RU" dirty="0" err="1">
                <a:solidFill>
                  <a:schemeClr val="bg1"/>
                </a:solidFill>
              </a:rPr>
              <a:t>айқындайтын</a:t>
            </a:r>
            <a:r>
              <a:rPr lang="ru-RU" dirty="0">
                <a:solidFill>
                  <a:schemeClr val="bg1"/>
                </a:solidFill>
              </a:rPr>
              <a:t> </a:t>
            </a:r>
            <a:r>
              <a:rPr lang="ru-RU" dirty="0" err="1">
                <a:solidFill>
                  <a:schemeClr val="bg1"/>
                </a:solidFill>
              </a:rPr>
              <a:t>мемлекеттік</a:t>
            </a:r>
            <a:r>
              <a:rPr lang="ru-RU" dirty="0">
                <a:solidFill>
                  <a:schemeClr val="bg1"/>
                </a:solidFill>
              </a:rPr>
              <a:t> </a:t>
            </a:r>
            <a:r>
              <a:rPr lang="ru-RU" dirty="0" err="1">
                <a:solidFill>
                  <a:schemeClr val="bg1"/>
                </a:solidFill>
              </a:rPr>
              <a:t>мониторингтің</a:t>
            </a:r>
            <a:r>
              <a:rPr lang="ru-RU" dirty="0">
                <a:solidFill>
                  <a:schemeClr val="bg1"/>
                </a:solidFill>
              </a:rPr>
              <a:t> </a:t>
            </a:r>
            <a:r>
              <a:rPr lang="ru-RU" dirty="0" err="1" smtClean="0">
                <a:solidFill>
                  <a:schemeClr val="bg1"/>
                </a:solidFill>
              </a:rPr>
              <a:t>жоқтығы</a:t>
            </a:r>
            <a:r>
              <a:rPr lang="ru-RU" dirty="0">
                <a:solidFill>
                  <a:schemeClr val="bg1"/>
                </a:solidFill>
              </a:rPr>
              <a:t>;</a:t>
            </a:r>
            <a:endParaRPr lang="ru-RU" dirty="0" smtClean="0">
              <a:solidFill>
                <a:schemeClr val="bg1"/>
              </a:solidFill>
            </a:endParaRPr>
          </a:p>
          <a:p>
            <a:pPr marL="36900" indent="0">
              <a:buNone/>
            </a:pPr>
            <a:r>
              <a:rPr lang="ru-RU" dirty="0" smtClean="0">
                <a:solidFill>
                  <a:schemeClr val="bg1"/>
                </a:solidFill>
              </a:rPr>
              <a:t>Кадр </a:t>
            </a:r>
            <a:r>
              <a:rPr lang="ru-RU" dirty="0" err="1">
                <a:solidFill>
                  <a:schemeClr val="bg1"/>
                </a:solidFill>
              </a:rPr>
              <a:t>мәселесі</a:t>
            </a:r>
            <a:r>
              <a:rPr lang="ru-RU" dirty="0">
                <a:solidFill>
                  <a:schemeClr val="bg1"/>
                </a:solidFill>
              </a:rPr>
              <a:t>: </a:t>
            </a:r>
            <a:r>
              <a:rPr lang="ru-RU" dirty="0" err="1">
                <a:solidFill>
                  <a:schemeClr val="bg1"/>
                </a:solidFill>
              </a:rPr>
              <a:t>нақты</a:t>
            </a:r>
            <a:r>
              <a:rPr lang="ru-RU" dirty="0">
                <a:solidFill>
                  <a:schemeClr val="bg1"/>
                </a:solidFill>
              </a:rPr>
              <a:t> </a:t>
            </a:r>
            <a:r>
              <a:rPr lang="ru-RU" dirty="0" err="1">
                <a:solidFill>
                  <a:schemeClr val="bg1"/>
                </a:solidFill>
              </a:rPr>
              <a:t>талаптар</a:t>
            </a:r>
            <a:r>
              <a:rPr lang="ru-RU" dirty="0">
                <a:solidFill>
                  <a:schemeClr val="bg1"/>
                </a:solidFill>
              </a:rPr>
              <a:t> </a:t>
            </a:r>
            <a:r>
              <a:rPr lang="ru-RU" dirty="0" err="1">
                <a:solidFill>
                  <a:schemeClr val="bg1"/>
                </a:solidFill>
              </a:rPr>
              <a:t>қойылған</a:t>
            </a:r>
            <a:r>
              <a:rPr lang="ru-RU" dirty="0">
                <a:solidFill>
                  <a:schemeClr val="bg1"/>
                </a:solidFill>
              </a:rPr>
              <a:t> </a:t>
            </a:r>
            <a:r>
              <a:rPr lang="ru-RU" dirty="0" err="1">
                <a:solidFill>
                  <a:schemeClr val="bg1"/>
                </a:solidFill>
              </a:rPr>
              <a:t>ресми</a:t>
            </a:r>
            <a:r>
              <a:rPr lang="ru-RU" dirty="0">
                <a:solidFill>
                  <a:schemeClr val="bg1"/>
                </a:solidFill>
              </a:rPr>
              <a:t> </a:t>
            </a:r>
            <a:r>
              <a:rPr lang="ru-RU" dirty="0" err="1">
                <a:solidFill>
                  <a:schemeClr val="bg1"/>
                </a:solidFill>
              </a:rPr>
              <a:t>ереже</a:t>
            </a:r>
            <a:r>
              <a:rPr lang="ru-RU" dirty="0">
                <a:solidFill>
                  <a:schemeClr val="bg1"/>
                </a:solidFill>
              </a:rPr>
              <a:t> </a:t>
            </a:r>
            <a:r>
              <a:rPr lang="ru-RU" dirty="0" err="1">
                <a:solidFill>
                  <a:schemeClr val="bg1"/>
                </a:solidFill>
              </a:rPr>
              <a:t>жоқ</a:t>
            </a:r>
            <a:r>
              <a:rPr lang="ru-RU" dirty="0">
                <a:solidFill>
                  <a:schemeClr val="bg1"/>
                </a:solidFill>
              </a:rPr>
              <a:t>. </a:t>
            </a:r>
            <a:r>
              <a:rPr lang="ru-RU" dirty="0" err="1">
                <a:solidFill>
                  <a:schemeClr val="bg1"/>
                </a:solidFill>
              </a:rPr>
              <a:t>Кәсіби</a:t>
            </a:r>
            <a:r>
              <a:rPr lang="ru-RU" dirty="0">
                <a:solidFill>
                  <a:schemeClr val="bg1"/>
                </a:solidFill>
              </a:rPr>
              <a:t> </a:t>
            </a:r>
            <a:r>
              <a:rPr lang="ru-RU" dirty="0" err="1">
                <a:solidFill>
                  <a:schemeClr val="bg1"/>
                </a:solidFill>
              </a:rPr>
              <a:t>деңгейі</a:t>
            </a:r>
            <a:r>
              <a:rPr lang="ru-RU" dirty="0">
                <a:solidFill>
                  <a:schemeClr val="bg1"/>
                </a:solidFill>
              </a:rPr>
              <a:t> </a:t>
            </a:r>
            <a:r>
              <a:rPr lang="ru-RU" dirty="0" err="1">
                <a:solidFill>
                  <a:schemeClr val="bg1"/>
                </a:solidFill>
              </a:rPr>
              <a:t>жоғары</a:t>
            </a:r>
            <a:r>
              <a:rPr lang="ru-RU" dirty="0">
                <a:solidFill>
                  <a:schemeClr val="bg1"/>
                </a:solidFill>
              </a:rPr>
              <a:t>, </a:t>
            </a:r>
            <a:r>
              <a:rPr lang="ru-RU" dirty="0" err="1">
                <a:solidFill>
                  <a:schemeClr val="bg1"/>
                </a:solidFill>
              </a:rPr>
              <a:t>кәсіби</a:t>
            </a:r>
            <a:r>
              <a:rPr lang="ru-RU" dirty="0">
                <a:solidFill>
                  <a:schemeClr val="bg1"/>
                </a:solidFill>
              </a:rPr>
              <a:t> </a:t>
            </a:r>
            <a:r>
              <a:rPr lang="ru-RU" dirty="0" err="1">
                <a:solidFill>
                  <a:schemeClr val="bg1"/>
                </a:solidFill>
              </a:rPr>
              <a:t>деңгейі</a:t>
            </a:r>
            <a:r>
              <a:rPr lang="ru-RU" dirty="0">
                <a:solidFill>
                  <a:schemeClr val="bg1"/>
                </a:solidFill>
              </a:rPr>
              <a:t> </a:t>
            </a:r>
            <a:r>
              <a:rPr lang="ru-RU" dirty="0" err="1">
                <a:solidFill>
                  <a:schemeClr val="bg1"/>
                </a:solidFill>
              </a:rPr>
              <a:t>төмен</a:t>
            </a:r>
            <a:r>
              <a:rPr lang="ru-RU" dirty="0">
                <a:solidFill>
                  <a:schemeClr val="bg1"/>
                </a:solidFill>
              </a:rPr>
              <a:t>, </a:t>
            </a:r>
            <a:r>
              <a:rPr lang="ru-RU" dirty="0" err="1">
                <a:solidFill>
                  <a:schemeClr val="bg1"/>
                </a:solidFill>
              </a:rPr>
              <a:t>қабілетті</a:t>
            </a:r>
            <a:r>
              <a:rPr lang="ru-RU" dirty="0">
                <a:solidFill>
                  <a:schemeClr val="bg1"/>
                </a:solidFill>
              </a:rPr>
              <a:t>, </a:t>
            </a:r>
            <a:r>
              <a:rPr lang="ru-RU" dirty="0" err="1">
                <a:solidFill>
                  <a:schemeClr val="bg1"/>
                </a:solidFill>
              </a:rPr>
              <a:t>қабілетсіз</a:t>
            </a:r>
            <a:r>
              <a:rPr lang="ru-RU" dirty="0">
                <a:solidFill>
                  <a:schemeClr val="bg1"/>
                </a:solidFill>
              </a:rPr>
              <a:t> ,</a:t>
            </a:r>
            <a:r>
              <a:rPr lang="ru-RU" dirty="0" err="1">
                <a:solidFill>
                  <a:schemeClr val="bg1"/>
                </a:solidFill>
              </a:rPr>
              <a:t>т.с.с</a:t>
            </a:r>
            <a:r>
              <a:rPr lang="ru-RU" dirty="0">
                <a:solidFill>
                  <a:schemeClr val="bg1"/>
                </a:solidFill>
              </a:rPr>
              <a:t>, </a:t>
            </a:r>
            <a:r>
              <a:rPr lang="ru-RU" dirty="0" err="1">
                <a:solidFill>
                  <a:schemeClr val="bg1"/>
                </a:solidFill>
              </a:rPr>
              <a:t>мамандардың</a:t>
            </a:r>
            <a:r>
              <a:rPr lang="ru-RU" dirty="0">
                <a:solidFill>
                  <a:schemeClr val="bg1"/>
                </a:solidFill>
              </a:rPr>
              <a:t> </a:t>
            </a:r>
            <a:r>
              <a:rPr lang="ru-RU" dirty="0" err="1">
                <a:solidFill>
                  <a:schemeClr val="bg1"/>
                </a:solidFill>
              </a:rPr>
              <a:t>бәрі</a:t>
            </a:r>
            <a:r>
              <a:rPr lang="ru-RU" dirty="0">
                <a:solidFill>
                  <a:schemeClr val="bg1"/>
                </a:solidFill>
              </a:rPr>
              <a:t> </a:t>
            </a:r>
            <a:r>
              <a:rPr lang="ru-RU" dirty="0" err="1">
                <a:solidFill>
                  <a:schemeClr val="bg1"/>
                </a:solidFill>
              </a:rPr>
              <a:t>аралас</a:t>
            </a:r>
            <a:r>
              <a:rPr lang="ru-RU" dirty="0">
                <a:solidFill>
                  <a:schemeClr val="bg1"/>
                </a:solidFill>
              </a:rPr>
              <a:t> </a:t>
            </a:r>
            <a:r>
              <a:rPr lang="ru-RU" dirty="0" err="1">
                <a:solidFill>
                  <a:schemeClr val="bg1"/>
                </a:solidFill>
              </a:rPr>
              <a:t>қабылдана</a:t>
            </a:r>
            <a:r>
              <a:rPr lang="ru-RU" dirty="0">
                <a:solidFill>
                  <a:schemeClr val="bg1"/>
                </a:solidFill>
              </a:rPr>
              <a:t> </a:t>
            </a:r>
            <a:r>
              <a:rPr lang="ru-RU" dirty="0" err="1" smtClean="0">
                <a:solidFill>
                  <a:schemeClr val="bg1"/>
                </a:solidFill>
              </a:rPr>
              <a:t>беретіндігі</a:t>
            </a:r>
            <a:r>
              <a:rPr lang="ru-RU" dirty="0" smtClean="0">
                <a:solidFill>
                  <a:schemeClr val="bg1"/>
                </a:solidFill>
              </a:rPr>
              <a:t>;</a:t>
            </a:r>
          </a:p>
          <a:p>
            <a:pPr marL="36900" indent="0">
              <a:buNone/>
            </a:pPr>
            <a:r>
              <a:rPr lang="ru-RU" dirty="0">
                <a:solidFill>
                  <a:schemeClr val="bg1"/>
                </a:solidFill>
              </a:rPr>
              <a:t> </a:t>
            </a:r>
            <a:r>
              <a:rPr lang="ru-RU" dirty="0" err="1" smtClean="0">
                <a:solidFill>
                  <a:schemeClr val="bg1"/>
                </a:solidFill>
              </a:rPr>
              <a:t>Апталық</a:t>
            </a:r>
            <a:r>
              <a:rPr lang="ru-RU" dirty="0" smtClean="0">
                <a:solidFill>
                  <a:schemeClr val="bg1"/>
                </a:solidFill>
              </a:rPr>
              <a:t> </a:t>
            </a:r>
            <a:r>
              <a:rPr lang="ru-RU" dirty="0" err="1">
                <a:solidFill>
                  <a:schemeClr val="bg1"/>
                </a:solidFill>
              </a:rPr>
              <a:t>лездемеде</a:t>
            </a:r>
            <a:r>
              <a:rPr lang="ru-RU" dirty="0">
                <a:solidFill>
                  <a:schemeClr val="bg1"/>
                </a:solidFill>
              </a:rPr>
              <a:t> </a:t>
            </a:r>
            <a:r>
              <a:rPr lang="ru-RU" dirty="0" err="1">
                <a:solidFill>
                  <a:schemeClr val="bg1"/>
                </a:solidFill>
              </a:rPr>
              <a:t>кәсіби</a:t>
            </a:r>
            <a:r>
              <a:rPr lang="ru-RU" dirty="0">
                <a:solidFill>
                  <a:schemeClr val="bg1"/>
                </a:solidFill>
              </a:rPr>
              <a:t> </a:t>
            </a:r>
            <a:r>
              <a:rPr lang="ru-RU" dirty="0" err="1">
                <a:solidFill>
                  <a:schemeClr val="bg1"/>
                </a:solidFill>
              </a:rPr>
              <a:t>сараптама</a:t>
            </a:r>
            <a:r>
              <a:rPr lang="ru-RU" dirty="0">
                <a:solidFill>
                  <a:schemeClr val="bg1"/>
                </a:solidFill>
              </a:rPr>
              <a:t> </a:t>
            </a:r>
            <a:r>
              <a:rPr lang="ru-RU" dirty="0" err="1">
                <a:solidFill>
                  <a:schemeClr val="bg1"/>
                </a:solidFill>
              </a:rPr>
              <a:t>жасайтын</a:t>
            </a:r>
            <a:r>
              <a:rPr lang="ru-RU" dirty="0">
                <a:solidFill>
                  <a:schemeClr val="bg1"/>
                </a:solidFill>
              </a:rPr>
              <a:t> </a:t>
            </a:r>
            <a:r>
              <a:rPr lang="ru-RU" dirty="0" err="1">
                <a:solidFill>
                  <a:schemeClr val="bg1"/>
                </a:solidFill>
              </a:rPr>
              <a:t>арнаулы</a:t>
            </a:r>
            <a:r>
              <a:rPr lang="ru-RU" dirty="0">
                <a:solidFill>
                  <a:schemeClr val="bg1"/>
                </a:solidFill>
              </a:rPr>
              <a:t> </a:t>
            </a:r>
            <a:r>
              <a:rPr lang="ru-RU" dirty="0" err="1">
                <a:solidFill>
                  <a:schemeClr val="bg1"/>
                </a:solidFill>
              </a:rPr>
              <a:t>маманның</a:t>
            </a:r>
            <a:r>
              <a:rPr lang="ru-RU" dirty="0">
                <a:solidFill>
                  <a:schemeClr val="bg1"/>
                </a:solidFill>
              </a:rPr>
              <a:t> (</a:t>
            </a:r>
            <a:r>
              <a:rPr lang="ru-RU" dirty="0" err="1">
                <a:solidFill>
                  <a:schemeClr val="bg1"/>
                </a:solidFill>
              </a:rPr>
              <a:t>телеаудитордің</a:t>
            </a:r>
            <a:r>
              <a:rPr lang="ru-RU" dirty="0">
                <a:solidFill>
                  <a:schemeClr val="bg1"/>
                </a:solidFill>
              </a:rPr>
              <a:t>) </a:t>
            </a:r>
            <a:r>
              <a:rPr lang="ru-RU" dirty="0" err="1">
                <a:solidFill>
                  <a:schemeClr val="bg1"/>
                </a:solidFill>
              </a:rPr>
              <a:t>тағайындалмауы</a:t>
            </a:r>
            <a:r>
              <a:rPr lang="ru-RU" dirty="0">
                <a:solidFill>
                  <a:schemeClr val="bg1"/>
                </a:solidFill>
              </a:rPr>
              <a:t> (</a:t>
            </a:r>
            <a:r>
              <a:rPr lang="ru-RU" dirty="0" err="1">
                <a:solidFill>
                  <a:schemeClr val="bg1"/>
                </a:solidFill>
              </a:rPr>
              <a:t>штаттың</a:t>
            </a:r>
            <a:r>
              <a:rPr lang="ru-RU" dirty="0">
                <a:solidFill>
                  <a:schemeClr val="bg1"/>
                </a:solidFill>
              </a:rPr>
              <a:t> </a:t>
            </a:r>
            <a:r>
              <a:rPr lang="ru-RU" dirty="0" err="1" smtClean="0">
                <a:solidFill>
                  <a:schemeClr val="bg1"/>
                </a:solidFill>
              </a:rPr>
              <a:t>бөлінбеуі</a:t>
            </a:r>
            <a:r>
              <a:rPr lang="ru-RU" dirty="0" smtClean="0">
                <a:solidFill>
                  <a:schemeClr val="bg1"/>
                </a:solidFill>
              </a:rPr>
              <a:t>);</a:t>
            </a:r>
          </a:p>
          <a:p>
            <a:pPr marL="36900" indent="0">
              <a:buNone/>
            </a:pPr>
            <a:r>
              <a:rPr lang="ru-RU" dirty="0" err="1" smtClean="0">
                <a:solidFill>
                  <a:schemeClr val="bg1"/>
                </a:solidFill>
              </a:rPr>
              <a:t>Тележүргізушілер</a:t>
            </a:r>
            <a:r>
              <a:rPr lang="ru-RU" dirty="0" smtClean="0">
                <a:solidFill>
                  <a:schemeClr val="bg1"/>
                </a:solidFill>
              </a:rPr>
              <a:t> </a:t>
            </a:r>
            <a:r>
              <a:rPr lang="ru-RU" dirty="0" err="1">
                <a:solidFill>
                  <a:schemeClr val="bg1"/>
                </a:solidFill>
              </a:rPr>
              <a:t>үшін</a:t>
            </a:r>
            <a:r>
              <a:rPr lang="ru-RU" dirty="0">
                <a:solidFill>
                  <a:schemeClr val="bg1"/>
                </a:solidFill>
              </a:rPr>
              <a:t> </a:t>
            </a:r>
            <a:r>
              <a:rPr lang="ru-RU" dirty="0" err="1">
                <a:solidFill>
                  <a:schemeClr val="bg1"/>
                </a:solidFill>
              </a:rPr>
              <a:t>тікелей</a:t>
            </a:r>
            <a:r>
              <a:rPr lang="ru-RU" dirty="0">
                <a:solidFill>
                  <a:schemeClr val="bg1"/>
                </a:solidFill>
              </a:rPr>
              <a:t> эфир </a:t>
            </a:r>
            <a:r>
              <a:rPr lang="ru-RU" dirty="0" err="1">
                <a:solidFill>
                  <a:schemeClr val="bg1"/>
                </a:solidFill>
              </a:rPr>
              <a:t>жүргізудің</a:t>
            </a:r>
            <a:r>
              <a:rPr lang="ru-RU" dirty="0">
                <a:solidFill>
                  <a:schemeClr val="bg1"/>
                </a:solidFill>
              </a:rPr>
              <a:t> </a:t>
            </a:r>
            <a:r>
              <a:rPr lang="ru-RU" dirty="0" err="1">
                <a:solidFill>
                  <a:schemeClr val="bg1"/>
                </a:solidFill>
              </a:rPr>
              <a:t>кәсіби</a:t>
            </a:r>
            <a:r>
              <a:rPr lang="ru-RU" dirty="0">
                <a:solidFill>
                  <a:schemeClr val="bg1"/>
                </a:solidFill>
              </a:rPr>
              <a:t> </a:t>
            </a:r>
            <a:r>
              <a:rPr lang="ru-RU" dirty="0" err="1">
                <a:solidFill>
                  <a:schemeClr val="bg1"/>
                </a:solidFill>
              </a:rPr>
              <a:t>ережелерінің</a:t>
            </a:r>
            <a:r>
              <a:rPr lang="ru-RU" dirty="0">
                <a:solidFill>
                  <a:schemeClr val="bg1"/>
                </a:solidFill>
              </a:rPr>
              <a:t> </a:t>
            </a:r>
            <a:r>
              <a:rPr lang="ru-RU" dirty="0" err="1">
                <a:solidFill>
                  <a:schemeClr val="bg1"/>
                </a:solidFill>
              </a:rPr>
              <a:t>белгіленіп</a:t>
            </a:r>
            <a:r>
              <a:rPr lang="ru-RU" dirty="0">
                <a:solidFill>
                  <a:schemeClr val="bg1"/>
                </a:solidFill>
              </a:rPr>
              <a:t>, </a:t>
            </a:r>
            <a:r>
              <a:rPr lang="ru-RU" dirty="0" err="1">
                <a:solidFill>
                  <a:schemeClr val="bg1"/>
                </a:solidFill>
              </a:rPr>
              <a:t>нақты</a:t>
            </a:r>
            <a:r>
              <a:rPr lang="ru-RU" dirty="0">
                <a:solidFill>
                  <a:schemeClr val="bg1"/>
                </a:solidFill>
              </a:rPr>
              <a:t> </a:t>
            </a:r>
            <a:r>
              <a:rPr lang="ru-RU" dirty="0" err="1">
                <a:solidFill>
                  <a:schemeClr val="bg1"/>
                </a:solidFill>
              </a:rPr>
              <a:t>кәсіби</a:t>
            </a:r>
            <a:r>
              <a:rPr lang="ru-RU" dirty="0">
                <a:solidFill>
                  <a:schemeClr val="bg1"/>
                </a:solidFill>
              </a:rPr>
              <a:t> </a:t>
            </a:r>
            <a:r>
              <a:rPr lang="ru-RU" dirty="0" err="1">
                <a:solidFill>
                  <a:schemeClr val="bg1"/>
                </a:solidFill>
              </a:rPr>
              <a:t>талаптардың</a:t>
            </a:r>
            <a:r>
              <a:rPr lang="ru-RU" dirty="0">
                <a:solidFill>
                  <a:schemeClr val="bg1"/>
                </a:solidFill>
              </a:rPr>
              <a:t> </a:t>
            </a:r>
            <a:r>
              <a:rPr lang="ru-RU" dirty="0" err="1" smtClean="0">
                <a:solidFill>
                  <a:schemeClr val="bg1"/>
                </a:solidFill>
              </a:rPr>
              <a:t>қойылмайтындығы</a:t>
            </a:r>
            <a:r>
              <a:rPr lang="ru-RU" dirty="0" smtClean="0">
                <a:solidFill>
                  <a:schemeClr val="bg1"/>
                </a:solidFill>
              </a:rPr>
              <a:t>;</a:t>
            </a:r>
          </a:p>
          <a:p>
            <a:pPr marL="36900" indent="0">
              <a:buNone/>
            </a:pPr>
            <a:r>
              <a:rPr lang="kk-KZ" dirty="0" smtClean="0">
                <a:solidFill>
                  <a:schemeClr val="bg1"/>
                </a:solidFill>
              </a:rPr>
              <a:t>«Тікелей эфирде</a:t>
            </a:r>
            <a:r>
              <a:rPr lang="ru-RU" dirty="0" smtClean="0">
                <a:solidFill>
                  <a:schemeClr val="bg1"/>
                </a:solidFill>
              </a:rPr>
              <a:t> </a:t>
            </a:r>
            <a:r>
              <a:rPr lang="ru-RU" dirty="0" err="1">
                <a:solidFill>
                  <a:schemeClr val="bg1"/>
                </a:solidFill>
              </a:rPr>
              <a:t>сөз</a:t>
            </a:r>
            <a:r>
              <a:rPr lang="ru-RU" dirty="0">
                <a:solidFill>
                  <a:schemeClr val="bg1"/>
                </a:solidFill>
              </a:rPr>
              <a:t> </a:t>
            </a:r>
            <a:r>
              <a:rPr lang="ru-RU" dirty="0" err="1">
                <a:solidFill>
                  <a:schemeClr val="bg1"/>
                </a:solidFill>
              </a:rPr>
              <a:t>сөйлеу</a:t>
            </a:r>
            <a:r>
              <a:rPr lang="ru-RU" dirty="0">
                <a:solidFill>
                  <a:schemeClr val="bg1"/>
                </a:solidFill>
              </a:rPr>
              <a:t> </a:t>
            </a:r>
            <a:r>
              <a:rPr lang="ru-RU" dirty="0" err="1">
                <a:solidFill>
                  <a:schemeClr val="bg1"/>
                </a:solidFill>
              </a:rPr>
              <a:t>өнері</a:t>
            </a:r>
            <a:r>
              <a:rPr lang="ru-RU" dirty="0">
                <a:solidFill>
                  <a:schemeClr val="bg1"/>
                </a:solidFill>
              </a:rPr>
              <a:t>» </a:t>
            </a:r>
            <a:r>
              <a:rPr lang="ru-RU" dirty="0" err="1">
                <a:solidFill>
                  <a:schemeClr val="bg1"/>
                </a:solidFill>
              </a:rPr>
              <a:t>мектебінің</a:t>
            </a:r>
            <a:r>
              <a:rPr lang="ru-RU" dirty="0">
                <a:solidFill>
                  <a:schemeClr val="bg1"/>
                </a:solidFill>
              </a:rPr>
              <a:t> </a:t>
            </a:r>
            <a:r>
              <a:rPr lang="ru-RU" dirty="0" err="1">
                <a:solidFill>
                  <a:schemeClr val="bg1"/>
                </a:solidFill>
              </a:rPr>
              <a:t>жоқтығы</a:t>
            </a:r>
            <a:endParaRPr lang="ru-RU" dirty="0">
              <a:solidFill>
                <a:schemeClr val="bg1"/>
              </a:solidFill>
            </a:endParaRPr>
          </a:p>
        </p:txBody>
      </p:sp>
      <p:sp>
        <p:nvSpPr>
          <p:cNvPr id="4" name="Шеврон 3"/>
          <p:cNvSpPr/>
          <p:nvPr/>
        </p:nvSpPr>
        <p:spPr>
          <a:xfrm>
            <a:off x="963168" y="2225633"/>
            <a:ext cx="390144" cy="405383"/>
          </a:xfrm>
          <a:prstGeom prst="chevro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schemeClr val="tx1"/>
              </a:solidFill>
            </a:endParaRPr>
          </a:p>
        </p:txBody>
      </p:sp>
      <p:sp>
        <p:nvSpPr>
          <p:cNvPr id="5" name="Шеврон 4"/>
          <p:cNvSpPr/>
          <p:nvPr/>
        </p:nvSpPr>
        <p:spPr>
          <a:xfrm>
            <a:off x="975360" y="3022090"/>
            <a:ext cx="377952" cy="377952"/>
          </a:xfrm>
          <a:prstGeom prst="chevro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schemeClr val="tx1"/>
              </a:solidFill>
            </a:endParaRPr>
          </a:p>
        </p:txBody>
      </p:sp>
      <p:sp>
        <p:nvSpPr>
          <p:cNvPr id="6" name="Шеврон 5"/>
          <p:cNvSpPr/>
          <p:nvPr/>
        </p:nvSpPr>
        <p:spPr>
          <a:xfrm>
            <a:off x="938784" y="3941063"/>
            <a:ext cx="377952" cy="365760"/>
          </a:xfrm>
          <a:prstGeom prst="chevro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schemeClr val="tx1"/>
              </a:solidFill>
            </a:endParaRPr>
          </a:p>
        </p:txBody>
      </p:sp>
      <p:sp>
        <p:nvSpPr>
          <p:cNvPr id="7" name="Шеврон 6"/>
          <p:cNvSpPr/>
          <p:nvPr/>
        </p:nvSpPr>
        <p:spPr>
          <a:xfrm>
            <a:off x="913795" y="5437038"/>
            <a:ext cx="390144" cy="359664"/>
          </a:xfrm>
          <a:prstGeom prst="chevro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schemeClr val="tx1"/>
              </a:solidFill>
            </a:endParaRPr>
          </a:p>
        </p:txBody>
      </p:sp>
      <p:sp>
        <p:nvSpPr>
          <p:cNvPr id="8" name="Шеврон 7"/>
          <p:cNvSpPr/>
          <p:nvPr/>
        </p:nvSpPr>
        <p:spPr>
          <a:xfrm>
            <a:off x="913795" y="4710089"/>
            <a:ext cx="390144" cy="438912"/>
          </a:xfrm>
          <a:prstGeom prst="chevro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schemeClr val="tx1"/>
              </a:solidFill>
            </a:endParaRPr>
          </a:p>
        </p:txBody>
      </p:sp>
    </p:spTree>
    <p:extLst>
      <p:ext uri="{BB962C8B-B14F-4D97-AF65-F5344CB8AC3E}">
        <p14:creationId xmlns:p14="http://schemas.microsoft.com/office/powerpoint/2010/main" val="2115769002"/>
      </p:ext>
    </p:extLst>
  </p:cSld>
  <p:clrMapOvr>
    <a:masterClrMapping/>
  </p:clrMapOvr>
  <mc:AlternateContent xmlns:mc="http://schemas.openxmlformats.org/markup-compatibility/2006" xmlns:p14="http://schemas.microsoft.com/office/powerpoint/2010/main">
    <mc:Choice Requires="p14">
      <p:transition spd="slow" p14:dur="1200">
        <p:dissolve/>
      </p:transition>
    </mc:Choice>
    <mc:Fallback xmlns="">
      <p:transition spd="slow">
        <p:dissolv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85778" y="573024"/>
            <a:ext cx="10353762" cy="1677586"/>
          </a:xfrm>
          <a:solidFill>
            <a:schemeClr val="accent1">
              <a:lumMod val="60000"/>
              <a:lumOff val="40000"/>
            </a:schemeClr>
          </a:solidFill>
          <a:ln>
            <a:solidFill>
              <a:schemeClr val="bg2">
                <a:lumMod val="75000"/>
              </a:schemeClr>
            </a:solidFill>
          </a:ln>
        </p:spPr>
        <p:txBody>
          <a:bodyPr>
            <a:normAutofit/>
          </a:bodyPr>
          <a:lstStyle/>
          <a:p>
            <a:r>
              <a:rPr lang="ru-RU" sz="3200" b="1" dirty="0" err="1">
                <a:solidFill>
                  <a:schemeClr val="bg1"/>
                </a:solidFill>
              </a:rPr>
              <a:t>Ағылшын</a:t>
            </a:r>
            <a:r>
              <a:rPr lang="ru-RU" sz="3200" b="1" dirty="0">
                <a:solidFill>
                  <a:schemeClr val="bg1"/>
                </a:solidFill>
              </a:rPr>
              <a:t> </a:t>
            </a:r>
            <a:r>
              <a:rPr lang="ru-RU" sz="3200" b="1" dirty="0" err="1">
                <a:solidFill>
                  <a:schemeClr val="bg1"/>
                </a:solidFill>
              </a:rPr>
              <a:t>зерттеушісі</a:t>
            </a:r>
            <a:r>
              <a:rPr lang="ru-RU" sz="3200" b="1" dirty="0">
                <a:solidFill>
                  <a:schemeClr val="bg1"/>
                </a:solidFill>
              </a:rPr>
              <a:t> </a:t>
            </a:r>
            <a:r>
              <a:rPr lang="ru-RU" sz="3200" b="1" dirty="0" err="1">
                <a:solidFill>
                  <a:schemeClr val="bg1"/>
                </a:solidFill>
              </a:rPr>
              <a:t>Элери</a:t>
            </a:r>
            <a:r>
              <a:rPr lang="ru-RU" sz="3200" b="1" dirty="0">
                <a:solidFill>
                  <a:schemeClr val="bg1"/>
                </a:solidFill>
              </a:rPr>
              <a:t> </a:t>
            </a:r>
            <a:r>
              <a:rPr lang="ru-RU" sz="3200" b="1" dirty="0" err="1" smtClean="0">
                <a:solidFill>
                  <a:schemeClr val="bg1"/>
                </a:solidFill>
              </a:rPr>
              <a:t>Семпсон</a:t>
            </a:r>
            <a:r>
              <a:rPr lang="ru-RU" sz="3200" b="1" dirty="0" smtClean="0">
                <a:solidFill>
                  <a:schemeClr val="bg1"/>
                </a:solidFill>
              </a:rPr>
              <a:t> журналист </a:t>
            </a:r>
            <a:r>
              <a:rPr lang="ru-RU" sz="3200" b="1" dirty="0" err="1" smtClean="0">
                <a:solidFill>
                  <a:schemeClr val="bg1"/>
                </a:solidFill>
              </a:rPr>
              <a:t>имидждін</a:t>
            </a:r>
            <a:r>
              <a:rPr lang="ru-RU" sz="3200" b="1" dirty="0" smtClean="0">
                <a:solidFill>
                  <a:schemeClr val="bg1"/>
                </a:solidFill>
              </a:rPr>
              <a:t> </a:t>
            </a:r>
            <a:r>
              <a:rPr lang="ru-RU" sz="3200" b="1" dirty="0" err="1">
                <a:solidFill>
                  <a:schemeClr val="bg1"/>
                </a:solidFill>
              </a:rPr>
              <a:t>сыртқы</a:t>
            </a:r>
            <a:r>
              <a:rPr lang="ru-RU" sz="3200" b="1" dirty="0">
                <a:solidFill>
                  <a:schemeClr val="bg1"/>
                </a:solidFill>
              </a:rPr>
              <a:t> </a:t>
            </a:r>
            <a:r>
              <a:rPr lang="ru-RU" sz="3200" b="1" dirty="0" err="1">
                <a:solidFill>
                  <a:schemeClr val="bg1"/>
                </a:solidFill>
              </a:rPr>
              <a:t>және</a:t>
            </a:r>
            <a:r>
              <a:rPr lang="ru-RU" sz="3200" b="1" dirty="0">
                <a:solidFill>
                  <a:schemeClr val="bg1"/>
                </a:solidFill>
              </a:rPr>
              <a:t> </a:t>
            </a:r>
            <a:r>
              <a:rPr lang="ru-RU" sz="3200" b="1" dirty="0" err="1">
                <a:solidFill>
                  <a:schemeClr val="bg1"/>
                </a:solidFill>
              </a:rPr>
              <a:t>ішкі</a:t>
            </a:r>
            <a:r>
              <a:rPr lang="ru-RU" sz="3200" b="1" dirty="0">
                <a:solidFill>
                  <a:schemeClr val="bg1"/>
                </a:solidFill>
              </a:rPr>
              <a:t> </a:t>
            </a:r>
            <a:r>
              <a:rPr lang="ru-RU" sz="3200" b="1" dirty="0" err="1">
                <a:solidFill>
                  <a:schemeClr val="bg1"/>
                </a:solidFill>
              </a:rPr>
              <a:t>факторларға</a:t>
            </a:r>
            <a:r>
              <a:rPr lang="ru-RU" sz="3200" b="1" dirty="0">
                <a:solidFill>
                  <a:schemeClr val="bg1"/>
                </a:solidFill>
              </a:rPr>
              <a:t> </a:t>
            </a:r>
            <a:r>
              <a:rPr lang="ru-RU" sz="3200" b="1" dirty="0" err="1">
                <a:solidFill>
                  <a:schemeClr val="bg1"/>
                </a:solidFill>
              </a:rPr>
              <a:t>байланысты</a:t>
            </a:r>
            <a:r>
              <a:rPr lang="ru-RU" sz="3200" b="1" dirty="0">
                <a:solidFill>
                  <a:schemeClr val="bg1"/>
                </a:solidFill>
              </a:rPr>
              <a:t> </a:t>
            </a:r>
            <a:r>
              <a:rPr lang="ru-RU" sz="3200" b="1" dirty="0" err="1">
                <a:solidFill>
                  <a:schemeClr val="bg1"/>
                </a:solidFill>
              </a:rPr>
              <a:t>үшке</a:t>
            </a:r>
            <a:r>
              <a:rPr lang="ru-RU" sz="3200" b="1" dirty="0">
                <a:solidFill>
                  <a:schemeClr val="bg1"/>
                </a:solidFill>
              </a:rPr>
              <a:t> </a:t>
            </a:r>
            <a:r>
              <a:rPr lang="ru-RU" sz="3200" b="1" dirty="0" err="1">
                <a:solidFill>
                  <a:schemeClr val="bg1"/>
                </a:solidFill>
              </a:rPr>
              <a:t>бөліп</a:t>
            </a:r>
            <a:r>
              <a:rPr lang="ru-RU" sz="3200" b="1" dirty="0">
                <a:solidFill>
                  <a:schemeClr val="bg1"/>
                </a:solidFill>
              </a:rPr>
              <a:t> </a:t>
            </a:r>
            <a:r>
              <a:rPr lang="ru-RU" sz="3200" b="1" dirty="0" err="1">
                <a:solidFill>
                  <a:schemeClr val="bg1"/>
                </a:solidFill>
              </a:rPr>
              <a:t>қарастырады</a:t>
            </a:r>
            <a:r>
              <a:rPr lang="ru-RU" sz="3200" b="1" dirty="0">
                <a:solidFill>
                  <a:schemeClr val="bg1"/>
                </a:solidFill>
              </a:rPr>
              <a:t>: </a:t>
            </a:r>
          </a:p>
        </p:txBody>
      </p:sp>
      <p:sp>
        <p:nvSpPr>
          <p:cNvPr id="4" name="Блок-схема: задержка 3"/>
          <p:cNvSpPr/>
          <p:nvPr/>
        </p:nvSpPr>
        <p:spPr>
          <a:xfrm>
            <a:off x="1259538" y="3011424"/>
            <a:ext cx="2596896" cy="2584704"/>
          </a:xfrm>
          <a:prstGeom prst="flowChartDelay">
            <a:avLst/>
          </a:prstGeom>
          <a:solidFill>
            <a:schemeClr val="accent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k-KZ" sz="2800" b="1" dirty="0" smtClean="0">
                <a:solidFill>
                  <a:schemeClr val="bg1"/>
                </a:solidFill>
              </a:rPr>
              <a:t>Өзіндік имидж</a:t>
            </a:r>
          </a:p>
          <a:p>
            <a:pPr algn="ctr"/>
            <a:endParaRPr lang="ru-RU" dirty="0"/>
          </a:p>
        </p:txBody>
      </p:sp>
      <p:sp>
        <p:nvSpPr>
          <p:cNvPr id="5" name="Блок-схема: задержка 4"/>
          <p:cNvSpPr/>
          <p:nvPr/>
        </p:nvSpPr>
        <p:spPr>
          <a:xfrm>
            <a:off x="4943763" y="3011424"/>
            <a:ext cx="2548128" cy="2584704"/>
          </a:xfrm>
          <a:prstGeom prst="flowChartDelay">
            <a:avLst/>
          </a:prstGeom>
          <a:solidFill>
            <a:schemeClr val="accent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k-KZ" sz="2000" b="1" dirty="0" smtClean="0">
                <a:solidFill>
                  <a:schemeClr val="bg1"/>
                </a:solidFill>
              </a:rPr>
              <a:t>Қабылданатын имидж</a:t>
            </a:r>
          </a:p>
          <a:p>
            <a:pPr algn="ctr"/>
            <a:endParaRPr lang="ru-RU" dirty="0"/>
          </a:p>
        </p:txBody>
      </p:sp>
      <p:sp>
        <p:nvSpPr>
          <p:cNvPr id="6" name="Блок-схема: задержка 5"/>
          <p:cNvSpPr/>
          <p:nvPr/>
        </p:nvSpPr>
        <p:spPr>
          <a:xfrm>
            <a:off x="8579220" y="3011424"/>
            <a:ext cx="2560320" cy="2584704"/>
          </a:xfrm>
          <a:prstGeom prst="flowChartDelay">
            <a:avLst/>
          </a:prstGeom>
          <a:solidFill>
            <a:schemeClr val="accent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k-KZ" sz="2400" b="1" dirty="0" smtClean="0">
                <a:solidFill>
                  <a:schemeClr val="bg1"/>
                </a:solidFill>
              </a:rPr>
              <a:t>Талап етілетін имидж</a:t>
            </a:r>
            <a:endParaRPr lang="ru-RU" sz="2400" b="1" dirty="0" smtClean="0">
              <a:solidFill>
                <a:schemeClr val="bg1"/>
              </a:solidFill>
            </a:endParaRPr>
          </a:p>
          <a:p>
            <a:pPr algn="ctr"/>
            <a:endParaRPr lang="ru-RU" dirty="0"/>
          </a:p>
        </p:txBody>
      </p:sp>
    </p:spTree>
    <p:extLst>
      <p:ext uri="{BB962C8B-B14F-4D97-AF65-F5344CB8AC3E}">
        <p14:creationId xmlns:p14="http://schemas.microsoft.com/office/powerpoint/2010/main" val="149547502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с двумя скругленными противолежащими углами 3"/>
          <p:cNvSpPr/>
          <p:nvPr/>
        </p:nvSpPr>
        <p:spPr>
          <a:xfrm>
            <a:off x="1938528" y="1658112"/>
            <a:ext cx="7961376" cy="3852672"/>
          </a:xfrm>
          <a:prstGeom prst="round2Diag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kk-KZ" sz="3200" b="1" dirty="0" smtClean="0">
                <a:solidFill>
                  <a:schemeClr val="bg1">
                    <a:lumMod val="85000"/>
                    <a:lumOff val="15000"/>
                  </a:schemeClr>
                </a:solidFill>
              </a:rPr>
              <a:t>Телерадиожурналистің шеберлігі оның жасаған хабарынан, камера алдында өзін ұстауынан, микрофон алдында сөйлеу мәнерінен, кейіпкерлерін әңгімеге тарта білу қабілетінен көрініп тұрады.</a:t>
            </a:r>
            <a:endParaRPr lang="ru-RU" sz="3200" b="1" dirty="0" smtClean="0">
              <a:solidFill>
                <a:schemeClr val="bg1">
                  <a:lumMod val="85000"/>
                  <a:lumOff val="15000"/>
                </a:schemeClr>
              </a:solidFill>
            </a:endParaRPr>
          </a:p>
          <a:p>
            <a:pPr algn="ctr"/>
            <a:endParaRPr lang="ru-RU" dirty="0"/>
          </a:p>
        </p:txBody>
      </p:sp>
    </p:spTree>
    <p:extLst>
      <p:ext uri="{BB962C8B-B14F-4D97-AF65-F5344CB8AC3E}">
        <p14:creationId xmlns:p14="http://schemas.microsoft.com/office/powerpoint/2010/main" val="758307688"/>
      </p:ext>
    </p:extLst>
  </p:cSld>
  <p:clrMapOvr>
    <a:masterClrMapping/>
  </p:clrMapOvr>
  <mc:AlternateContent xmlns:mc="http://schemas.openxmlformats.org/markup-compatibility/2006" xmlns:p14="http://schemas.microsoft.com/office/powerpoint/2010/main">
    <mc:Choice Requires="p14">
      <p:transition spd="slow" p14:dur="800">
        <p14:flythrough/>
      </p:transition>
    </mc:Choice>
    <mc:Fallback xmlns="">
      <p:transition spd="slow">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267967" y="1683681"/>
            <a:ext cx="9682597" cy="4058751"/>
          </a:xfrm>
          <a:solidFill>
            <a:schemeClr val="accent1">
              <a:lumMod val="75000"/>
            </a:schemeClr>
          </a:solidFill>
        </p:spPr>
        <p:txBody>
          <a:bodyPr>
            <a:normAutofit lnSpcReduction="10000"/>
          </a:bodyPr>
          <a:lstStyle/>
          <a:p>
            <a:pPr marL="36900" indent="0">
              <a:buNone/>
            </a:pPr>
            <a:r>
              <a:rPr lang="kk-KZ" sz="3600" b="1" dirty="0" smtClean="0">
                <a:solidFill>
                  <a:schemeClr val="tx1"/>
                </a:solidFill>
              </a:rPr>
              <a:t>Аудитория-(латынша </a:t>
            </a:r>
            <a:r>
              <a:rPr lang="en-US" sz="3600" b="1" dirty="0" smtClean="0">
                <a:solidFill>
                  <a:schemeClr val="tx1"/>
                </a:solidFill>
              </a:rPr>
              <a:t>audio</a:t>
            </a:r>
            <a:r>
              <a:rPr lang="kk-KZ" sz="3600" b="1" dirty="0" smtClean="0">
                <a:solidFill>
                  <a:schemeClr val="tx1"/>
                </a:solidFill>
              </a:rPr>
              <a:t> – естимін) – «тыңдаушы топ», яғни, ақпаратты қабылдаушы топ деген мағынаны береді.</a:t>
            </a:r>
          </a:p>
          <a:p>
            <a:pPr marL="36900" indent="0">
              <a:buNone/>
            </a:pPr>
            <a:r>
              <a:rPr lang="ru-RU" sz="3600" b="1" dirty="0">
                <a:solidFill>
                  <a:schemeClr val="bg1"/>
                </a:solidFill>
              </a:rPr>
              <a:t>БАҚ </a:t>
            </a:r>
            <a:r>
              <a:rPr lang="ru-RU" sz="3600" b="1" dirty="0" err="1">
                <a:solidFill>
                  <a:schemeClr val="bg1"/>
                </a:solidFill>
              </a:rPr>
              <a:t>аудиториясы</a:t>
            </a:r>
            <a:r>
              <a:rPr lang="ru-RU" sz="3600" b="1" dirty="0">
                <a:solidFill>
                  <a:schemeClr val="bg1"/>
                </a:solidFill>
              </a:rPr>
              <a:t> БАҚ-</a:t>
            </a:r>
            <a:r>
              <a:rPr lang="kk-KZ" sz="3600" b="1" dirty="0">
                <a:solidFill>
                  <a:schemeClr val="bg1"/>
                </a:solidFill>
              </a:rPr>
              <a:t>тың</a:t>
            </a:r>
            <a:r>
              <a:rPr lang="ru-RU" sz="3600" b="1" dirty="0">
                <a:solidFill>
                  <a:schemeClr val="bg1"/>
                </a:solidFill>
              </a:rPr>
              <a:t> </a:t>
            </a:r>
            <a:r>
              <a:rPr lang="ru-RU" sz="3600" b="1" dirty="0" err="1">
                <a:solidFill>
                  <a:schemeClr val="bg1"/>
                </a:solidFill>
              </a:rPr>
              <a:t>болашағын</a:t>
            </a:r>
            <a:r>
              <a:rPr lang="ru-RU" sz="3600" b="1" dirty="0">
                <a:solidFill>
                  <a:schemeClr val="bg1"/>
                </a:solidFill>
              </a:rPr>
              <a:t> </a:t>
            </a:r>
            <a:r>
              <a:rPr lang="ru-RU" sz="3600" b="1" dirty="0" err="1">
                <a:solidFill>
                  <a:schemeClr val="bg1"/>
                </a:solidFill>
              </a:rPr>
              <a:t>шешеді</a:t>
            </a:r>
            <a:r>
              <a:rPr lang="ru-RU" sz="3600" b="1" dirty="0">
                <a:solidFill>
                  <a:schemeClr val="bg1"/>
                </a:solidFill>
              </a:rPr>
              <a:t>. </a:t>
            </a:r>
            <a:r>
              <a:rPr lang="ru-RU" sz="3600" b="1" dirty="0" err="1">
                <a:solidFill>
                  <a:schemeClr val="bg1"/>
                </a:solidFill>
              </a:rPr>
              <a:t>Сондықтан</a:t>
            </a:r>
            <a:r>
              <a:rPr lang="ru-RU" sz="3600" b="1" dirty="0">
                <a:solidFill>
                  <a:schemeClr val="bg1"/>
                </a:solidFill>
              </a:rPr>
              <a:t> журналист </a:t>
            </a:r>
            <a:r>
              <a:rPr lang="ru-RU" sz="3600" b="1" dirty="0" err="1">
                <a:solidFill>
                  <a:schemeClr val="bg1"/>
                </a:solidFill>
              </a:rPr>
              <a:t>өз</a:t>
            </a:r>
            <a:r>
              <a:rPr lang="ru-RU" sz="3600" b="1" dirty="0">
                <a:solidFill>
                  <a:schemeClr val="bg1"/>
                </a:solidFill>
              </a:rPr>
              <a:t> </a:t>
            </a:r>
            <a:r>
              <a:rPr lang="ru-RU" sz="3600" b="1" dirty="0" err="1">
                <a:solidFill>
                  <a:schemeClr val="bg1"/>
                </a:solidFill>
              </a:rPr>
              <a:t>аудиториясын</a:t>
            </a:r>
            <a:r>
              <a:rPr lang="ru-RU" sz="3600" b="1" dirty="0">
                <a:solidFill>
                  <a:schemeClr val="bg1"/>
                </a:solidFill>
              </a:rPr>
              <a:t> </a:t>
            </a:r>
            <a:r>
              <a:rPr lang="ru-RU" sz="3600" b="1" dirty="0" err="1">
                <a:solidFill>
                  <a:schemeClr val="bg1"/>
                </a:solidFill>
              </a:rPr>
              <a:t>жақсы</a:t>
            </a:r>
            <a:r>
              <a:rPr lang="ru-RU" sz="3600" b="1" dirty="0">
                <a:solidFill>
                  <a:schemeClr val="bg1"/>
                </a:solidFill>
              </a:rPr>
              <a:t> </a:t>
            </a:r>
            <a:r>
              <a:rPr lang="ru-RU" sz="3600" b="1" dirty="0" err="1">
                <a:solidFill>
                  <a:schemeClr val="bg1"/>
                </a:solidFill>
              </a:rPr>
              <a:t>білуі</a:t>
            </a:r>
            <a:r>
              <a:rPr lang="ru-RU" sz="3600" b="1" dirty="0">
                <a:solidFill>
                  <a:schemeClr val="bg1"/>
                </a:solidFill>
              </a:rPr>
              <a:t> </a:t>
            </a:r>
            <a:r>
              <a:rPr lang="ru-RU" sz="3600" b="1" dirty="0" err="1">
                <a:solidFill>
                  <a:schemeClr val="bg1"/>
                </a:solidFill>
              </a:rPr>
              <a:t>керек</a:t>
            </a:r>
            <a:r>
              <a:rPr lang="ru-RU" sz="3600" b="1" dirty="0">
                <a:solidFill>
                  <a:schemeClr val="bg1"/>
                </a:solidFill>
              </a:rPr>
              <a:t> . </a:t>
            </a:r>
            <a:endParaRPr lang="ru-RU" sz="3600" dirty="0"/>
          </a:p>
          <a:p>
            <a:pPr marL="36900" indent="0">
              <a:buNone/>
            </a:pPr>
            <a:r>
              <a:rPr lang="kk-KZ" sz="3600" b="1" dirty="0" smtClean="0">
                <a:solidFill>
                  <a:schemeClr val="tx1"/>
                </a:solidFill>
              </a:rPr>
              <a:t> </a:t>
            </a:r>
            <a:endParaRPr lang="ru-RU" sz="3600" b="1" dirty="0">
              <a:solidFill>
                <a:schemeClr val="tx1"/>
              </a:solidFill>
            </a:endParaRPr>
          </a:p>
        </p:txBody>
      </p:sp>
    </p:spTree>
    <p:extLst>
      <p:ext uri="{BB962C8B-B14F-4D97-AF65-F5344CB8AC3E}">
        <p14:creationId xmlns:p14="http://schemas.microsoft.com/office/powerpoint/2010/main" val="2292450826"/>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1766325" y="535161"/>
            <a:ext cx="8648701" cy="1077218"/>
          </a:xfrm>
          <a:prstGeom prst="rect">
            <a:avLst/>
          </a:prstGeom>
          <a:solidFill>
            <a:schemeClr val="accent1">
              <a:lumMod val="75000"/>
            </a:schemeClr>
          </a:solidFill>
        </p:spPr>
        <p:txBody>
          <a:bodyPr wrap="square" lIns="91440" tIns="45720" rIns="91440" bIns="45720">
            <a:spAutoFit/>
          </a:bodyPr>
          <a:lstStyle/>
          <a:p>
            <a:pPr algn="ctr"/>
            <a:r>
              <a:rPr lang="ru-RU" sz="3200" b="1" cap="none" spc="0" dirty="0" err="1" smtClean="0">
                <a:ln w="12700">
                  <a:solidFill>
                    <a:schemeClr val="accent3">
                      <a:lumMod val="50000"/>
                    </a:schemeClr>
                  </a:solidFill>
                  <a:prstDash val="solid"/>
                </a:ln>
                <a:effectLst>
                  <a:innerShdw blurRad="177800">
                    <a:schemeClr val="accent3">
                      <a:lumMod val="50000"/>
                    </a:schemeClr>
                  </a:innerShdw>
                </a:effectLst>
              </a:rPr>
              <a:t>Бір-бірінен</a:t>
            </a:r>
            <a:r>
              <a:rPr lang="ru-RU" sz="3200" b="1" cap="none" spc="0" dirty="0" smtClean="0">
                <a:ln w="12700">
                  <a:solidFill>
                    <a:schemeClr val="accent3">
                      <a:lumMod val="50000"/>
                    </a:schemeClr>
                  </a:solidFill>
                  <a:prstDash val="solid"/>
                </a:ln>
                <a:effectLst>
                  <a:innerShdw blurRad="177800">
                    <a:schemeClr val="accent3">
                      <a:lumMod val="50000"/>
                    </a:schemeClr>
                  </a:innerShdw>
                </a:effectLst>
              </a:rPr>
              <a:t> </a:t>
            </a:r>
            <a:r>
              <a:rPr lang="ru-RU" sz="3200" b="1" cap="none" spc="0" dirty="0" err="1" smtClean="0">
                <a:ln w="12700">
                  <a:solidFill>
                    <a:schemeClr val="accent3">
                      <a:lumMod val="50000"/>
                    </a:schemeClr>
                  </a:solidFill>
                  <a:prstDash val="solid"/>
                </a:ln>
                <a:effectLst>
                  <a:innerShdw blurRad="177800">
                    <a:schemeClr val="accent3">
                      <a:lumMod val="50000"/>
                    </a:schemeClr>
                  </a:innerShdw>
                </a:effectLst>
              </a:rPr>
              <a:t>ерекшеленетін</a:t>
            </a:r>
            <a:r>
              <a:rPr lang="ru-RU" sz="3200" b="1" cap="none" spc="0" dirty="0" smtClean="0">
                <a:ln w="12700">
                  <a:solidFill>
                    <a:schemeClr val="accent3">
                      <a:lumMod val="50000"/>
                    </a:schemeClr>
                  </a:solidFill>
                  <a:prstDash val="solid"/>
                </a:ln>
                <a:effectLst>
                  <a:innerShdw blurRad="177800">
                    <a:schemeClr val="accent3">
                      <a:lumMod val="50000"/>
                    </a:schemeClr>
                  </a:innerShdw>
                </a:effectLst>
              </a:rPr>
              <a:t> </a:t>
            </a:r>
            <a:r>
              <a:rPr lang="ru-RU" sz="3200" b="1" cap="none" spc="0" dirty="0" err="1" smtClean="0">
                <a:ln w="12700">
                  <a:solidFill>
                    <a:schemeClr val="accent3">
                      <a:lumMod val="50000"/>
                    </a:schemeClr>
                  </a:solidFill>
                  <a:prstDash val="solid"/>
                </a:ln>
                <a:effectLst>
                  <a:innerShdw blurRad="177800">
                    <a:schemeClr val="accent3">
                      <a:lumMod val="50000"/>
                    </a:schemeClr>
                  </a:innerShdw>
                </a:effectLst>
              </a:rPr>
              <a:t>аудиторияны</a:t>
            </a:r>
            <a:r>
              <a:rPr lang="ru-RU" sz="3200" b="1" cap="none" spc="0" dirty="0" smtClean="0">
                <a:ln w="12700">
                  <a:solidFill>
                    <a:schemeClr val="accent3">
                      <a:lumMod val="50000"/>
                    </a:schemeClr>
                  </a:solidFill>
                  <a:prstDash val="solid"/>
                </a:ln>
                <a:effectLst>
                  <a:innerShdw blurRad="177800">
                    <a:schemeClr val="accent3">
                      <a:lumMod val="50000"/>
                    </a:schemeClr>
                  </a:innerShdw>
                </a:effectLst>
              </a:rPr>
              <a:t> </a:t>
            </a:r>
            <a:r>
              <a:rPr lang="ru-RU" sz="3200" b="1" cap="none" spc="0" dirty="0" err="1" smtClean="0">
                <a:ln w="12700">
                  <a:solidFill>
                    <a:schemeClr val="accent3">
                      <a:lumMod val="50000"/>
                    </a:schemeClr>
                  </a:solidFill>
                  <a:prstDash val="solid"/>
                </a:ln>
                <a:effectLst>
                  <a:innerShdw blurRad="177800">
                    <a:schemeClr val="accent3">
                      <a:lumMod val="50000"/>
                    </a:schemeClr>
                  </a:innerShdw>
                </a:effectLst>
              </a:rPr>
              <a:t>төмендегідей</a:t>
            </a:r>
            <a:r>
              <a:rPr lang="ru-RU" sz="3200" b="1" cap="none" spc="0" dirty="0" smtClean="0">
                <a:ln w="12700">
                  <a:solidFill>
                    <a:schemeClr val="accent3">
                      <a:lumMod val="50000"/>
                    </a:schemeClr>
                  </a:solidFill>
                  <a:prstDash val="solid"/>
                </a:ln>
                <a:effectLst>
                  <a:innerShdw blurRad="177800">
                    <a:schemeClr val="accent3">
                      <a:lumMod val="50000"/>
                    </a:schemeClr>
                  </a:innerShdw>
                </a:effectLst>
              </a:rPr>
              <a:t> </a:t>
            </a:r>
            <a:r>
              <a:rPr lang="ru-RU" sz="3200" b="1" cap="none" spc="0" dirty="0" err="1" smtClean="0">
                <a:ln w="12700">
                  <a:solidFill>
                    <a:schemeClr val="accent3">
                      <a:lumMod val="50000"/>
                    </a:schemeClr>
                  </a:solidFill>
                  <a:prstDash val="solid"/>
                </a:ln>
                <a:effectLst>
                  <a:innerShdw blurRad="177800">
                    <a:schemeClr val="accent3">
                      <a:lumMod val="50000"/>
                    </a:schemeClr>
                  </a:innerShdw>
                </a:effectLst>
              </a:rPr>
              <a:t>топтарға</a:t>
            </a:r>
            <a:r>
              <a:rPr lang="ru-RU" sz="3200" b="1" cap="none" spc="0" dirty="0" smtClean="0">
                <a:ln w="12700">
                  <a:solidFill>
                    <a:schemeClr val="accent3">
                      <a:lumMod val="50000"/>
                    </a:schemeClr>
                  </a:solidFill>
                  <a:prstDash val="solid"/>
                </a:ln>
                <a:effectLst>
                  <a:innerShdw blurRad="177800">
                    <a:schemeClr val="accent3">
                      <a:lumMod val="50000"/>
                    </a:schemeClr>
                  </a:innerShdw>
                </a:effectLst>
              </a:rPr>
              <a:t> </a:t>
            </a:r>
            <a:r>
              <a:rPr lang="ru-RU" sz="3200" b="1" cap="none" spc="0" dirty="0" err="1" smtClean="0">
                <a:ln w="12700">
                  <a:solidFill>
                    <a:schemeClr val="accent3">
                      <a:lumMod val="50000"/>
                    </a:schemeClr>
                  </a:solidFill>
                  <a:prstDash val="solid"/>
                </a:ln>
                <a:effectLst>
                  <a:innerShdw blurRad="177800">
                    <a:schemeClr val="accent3">
                      <a:lumMod val="50000"/>
                    </a:schemeClr>
                  </a:innerShdw>
                </a:effectLst>
              </a:rPr>
              <a:t>бөлуге</a:t>
            </a:r>
            <a:r>
              <a:rPr lang="ru-RU" sz="3200" b="1" cap="none" spc="0" dirty="0" smtClean="0">
                <a:ln w="12700">
                  <a:solidFill>
                    <a:schemeClr val="accent3">
                      <a:lumMod val="50000"/>
                    </a:schemeClr>
                  </a:solidFill>
                  <a:prstDash val="solid"/>
                </a:ln>
                <a:effectLst>
                  <a:innerShdw blurRad="177800">
                    <a:schemeClr val="accent3">
                      <a:lumMod val="50000"/>
                    </a:schemeClr>
                  </a:innerShdw>
                </a:effectLst>
              </a:rPr>
              <a:t>  </a:t>
            </a:r>
            <a:r>
              <a:rPr lang="ru-RU" sz="3200" b="1" cap="none" spc="0" dirty="0" err="1" smtClean="0">
                <a:ln w="12700">
                  <a:solidFill>
                    <a:schemeClr val="accent3">
                      <a:lumMod val="50000"/>
                    </a:schemeClr>
                  </a:solidFill>
                  <a:prstDash val="solid"/>
                </a:ln>
                <a:effectLst>
                  <a:innerShdw blurRad="177800">
                    <a:schemeClr val="accent3">
                      <a:lumMod val="50000"/>
                    </a:schemeClr>
                  </a:innerShdw>
                </a:effectLst>
              </a:rPr>
              <a:t>болады</a:t>
            </a:r>
            <a:endParaRPr lang="ru-RU" sz="3200" b="1" cap="none" spc="0" dirty="0">
              <a:ln w="12700">
                <a:solidFill>
                  <a:schemeClr val="accent3">
                    <a:lumMod val="50000"/>
                  </a:schemeClr>
                </a:solidFill>
                <a:prstDash val="solid"/>
              </a:ln>
              <a:effectLst>
                <a:innerShdw blurRad="177800">
                  <a:schemeClr val="accent3">
                    <a:lumMod val="50000"/>
                  </a:schemeClr>
                </a:innerShdw>
              </a:effectLst>
            </a:endParaRPr>
          </a:p>
        </p:txBody>
      </p:sp>
      <p:sp>
        <p:nvSpPr>
          <p:cNvPr id="5" name="Овал 4"/>
          <p:cNvSpPr/>
          <p:nvPr/>
        </p:nvSpPr>
        <p:spPr>
          <a:xfrm>
            <a:off x="328579" y="2486550"/>
            <a:ext cx="3542229" cy="3439380"/>
          </a:xfrm>
          <a:prstGeom prst="ellipse">
            <a:avLst/>
          </a:prstGeom>
          <a:solidFill>
            <a:schemeClr val="accent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2000" b="1" i="1" dirty="0" err="1" smtClean="0">
                <a:solidFill>
                  <a:schemeClr val="tx1"/>
                </a:solidFill>
                <a:latin typeface="Times New Roman" panose="02020603050405020304" pitchFamily="18" charset="0"/>
                <a:cs typeface="Times New Roman" panose="02020603050405020304" pitchFamily="18" charset="0"/>
              </a:rPr>
              <a:t>Әлеуметтік-көпшілік</a:t>
            </a:r>
            <a:r>
              <a:rPr lang="ru-RU" sz="2000" b="1" i="1" dirty="0" smtClean="0">
                <a:solidFill>
                  <a:schemeClr val="tx1"/>
                </a:solidFill>
                <a:latin typeface="Times New Roman" panose="02020603050405020304" pitchFamily="18" charset="0"/>
                <a:cs typeface="Times New Roman" panose="02020603050405020304" pitchFamily="18" charset="0"/>
              </a:rPr>
              <a:t> </a:t>
            </a:r>
            <a:r>
              <a:rPr lang="ru-RU" sz="2000" b="1" i="1" dirty="0" err="1" smtClean="0">
                <a:solidFill>
                  <a:schemeClr val="tx1"/>
                </a:solidFill>
                <a:latin typeface="Times New Roman" panose="02020603050405020304" pitchFamily="18" charset="0"/>
                <a:cs typeface="Times New Roman" panose="02020603050405020304" pitchFamily="18" charset="0"/>
              </a:rPr>
              <a:t>аудиториясы</a:t>
            </a:r>
            <a:r>
              <a:rPr lang="ru-RU" sz="2000" b="1" i="1" dirty="0" smtClean="0">
                <a:solidFill>
                  <a:schemeClr val="tx1"/>
                </a:solidFill>
                <a:latin typeface="Times New Roman" panose="02020603050405020304" pitchFamily="18" charset="0"/>
                <a:cs typeface="Times New Roman" panose="02020603050405020304" pitchFamily="18" charset="0"/>
              </a:rPr>
              <a:t> </a:t>
            </a:r>
            <a:r>
              <a:rPr lang="ru-RU" sz="2000" dirty="0">
                <a:solidFill>
                  <a:schemeClr val="tx1"/>
                </a:solidFill>
                <a:latin typeface="Times New Roman" panose="02020603050405020304" pitchFamily="18" charset="0"/>
                <a:cs typeface="Times New Roman" panose="02020603050405020304" pitchFamily="18" charset="0"/>
              </a:rPr>
              <a:t>-</a:t>
            </a:r>
            <a:r>
              <a:rPr lang="ru-RU" sz="1600" dirty="0" err="1" smtClean="0">
                <a:solidFill>
                  <a:schemeClr val="tx1"/>
                </a:solidFill>
              </a:rPr>
              <a:t>техникалық</a:t>
            </a:r>
            <a:r>
              <a:rPr lang="ru-RU" sz="1600" dirty="0" smtClean="0">
                <a:solidFill>
                  <a:schemeClr val="tx1"/>
                </a:solidFill>
              </a:rPr>
              <a:t> </a:t>
            </a:r>
            <a:r>
              <a:rPr lang="ru-RU" sz="1600" dirty="0" err="1" smtClean="0">
                <a:solidFill>
                  <a:schemeClr val="tx1"/>
                </a:solidFill>
              </a:rPr>
              <a:t>жағынан</a:t>
            </a:r>
            <a:r>
              <a:rPr lang="ru-RU" sz="1600" dirty="0">
                <a:solidFill>
                  <a:schemeClr val="tx1"/>
                </a:solidFill>
              </a:rPr>
              <a:t> </a:t>
            </a:r>
            <a:r>
              <a:rPr lang="ru-RU" sz="1600" dirty="0" err="1" smtClean="0">
                <a:solidFill>
                  <a:schemeClr val="tx1"/>
                </a:solidFill>
              </a:rPr>
              <a:t>қамтамасыз</a:t>
            </a:r>
            <a:r>
              <a:rPr lang="ru-RU" sz="1600" dirty="0" smtClean="0">
                <a:solidFill>
                  <a:schemeClr val="tx1"/>
                </a:solidFill>
              </a:rPr>
              <a:t> </a:t>
            </a:r>
            <a:r>
              <a:rPr lang="ru-RU" sz="1600" dirty="0" err="1" smtClean="0">
                <a:solidFill>
                  <a:schemeClr val="tx1"/>
                </a:solidFill>
              </a:rPr>
              <a:t>етілген</a:t>
            </a:r>
            <a:r>
              <a:rPr lang="ru-RU" sz="1600" dirty="0" smtClean="0">
                <a:solidFill>
                  <a:schemeClr val="tx1"/>
                </a:solidFill>
              </a:rPr>
              <a:t>,  </a:t>
            </a:r>
            <a:r>
              <a:rPr lang="ru-RU" sz="1600" dirty="0" err="1" smtClean="0">
                <a:solidFill>
                  <a:schemeClr val="tx1"/>
                </a:solidFill>
              </a:rPr>
              <a:t>телерадиосигналдар</a:t>
            </a:r>
            <a:r>
              <a:rPr lang="ru-RU" sz="1600" dirty="0" smtClean="0">
                <a:solidFill>
                  <a:schemeClr val="tx1"/>
                </a:solidFill>
              </a:rPr>
              <a:t> </a:t>
            </a:r>
            <a:r>
              <a:rPr lang="ru-RU" sz="1600" dirty="0" err="1" smtClean="0">
                <a:solidFill>
                  <a:schemeClr val="tx1"/>
                </a:solidFill>
              </a:rPr>
              <a:t>арқылы</a:t>
            </a:r>
            <a:r>
              <a:rPr lang="ru-RU" sz="1600" dirty="0" smtClean="0">
                <a:solidFill>
                  <a:schemeClr val="tx1"/>
                </a:solidFill>
              </a:rPr>
              <a:t> </a:t>
            </a:r>
            <a:r>
              <a:rPr lang="ru-RU" sz="1600" dirty="0" err="1" smtClean="0">
                <a:solidFill>
                  <a:schemeClr val="tx1"/>
                </a:solidFill>
              </a:rPr>
              <a:t>жылдам</a:t>
            </a:r>
            <a:r>
              <a:rPr lang="ru-RU" sz="1600" dirty="0" smtClean="0">
                <a:solidFill>
                  <a:schemeClr val="tx1"/>
                </a:solidFill>
              </a:rPr>
              <a:t> </a:t>
            </a:r>
            <a:r>
              <a:rPr lang="ru-RU" sz="1600" dirty="0" err="1" smtClean="0">
                <a:solidFill>
                  <a:schemeClr val="tx1"/>
                </a:solidFill>
              </a:rPr>
              <a:t>ақпарат</a:t>
            </a:r>
            <a:r>
              <a:rPr lang="ru-RU" sz="1600" dirty="0" smtClean="0">
                <a:solidFill>
                  <a:schemeClr val="tx1"/>
                </a:solidFill>
              </a:rPr>
              <a:t> </a:t>
            </a:r>
            <a:r>
              <a:rPr lang="ru-RU" sz="1600" dirty="0" err="1" smtClean="0">
                <a:solidFill>
                  <a:schemeClr val="tx1"/>
                </a:solidFill>
              </a:rPr>
              <a:t>алуға</a:t>
            </a:r>
            <a:r>
              <a:rPr lang="ru-RU" sz="1600" dirty="0" smtClean="0">
                <a:solidFill>
                  <a:schemeClr val="tx1"/>
                </a:solidFill>
              </a:rPr>
              <a:t> </a:t>
            </a:r>
            <a:r>
              <a:rPr lang="ru-RU" sz="1600" dirty="0" err="1" smtClean="0">
                <a:solidFill>
                  <a:schemeClr val="tx1"/>
                </a:solidFill>
              </a:rPr>
              <a:t>мүмкіндігі</a:t>
            </a:r>
            <a:r>
              <a:rPr lang="ru-RU" sz="1600" dirty="0" smtClean="0">
                <a:solidFill>
                  <a:schemeClr val="tx1"/>
                </a:solidFill>
              </a:rPr>
              <a:t> бар </a:t>
            </a:r>
            <a:r>
              <a:rPr lang="ru-RU" sz="1600" dirty="0" err="1" smtClean="0">
                <a:solidFill>
                  <a:schemeClr val="tx1"/>
                </a:solidFill>
              </a:rPr>
              <a:t>адамдар</a:t>
            </a:r>
            <a:r>
              <a:rPr lang="ru-RU" sz="1600" dirty="0" smtClean="0">
                <a:solidFill>
                  <a:schemeClr val="tx1"/>
                </a:solidFill>
              </a:rPr>
              <a:t>. </a:t>
            </a:r>
          </a:p>
          <a:p>
            <a:pPr algn="ctr"/>
            <a:endParaRPr lang="ru-RU" dirty="0"/>
          </a:p>
        </p:txBody>
      </p:sp>
      <p:sp>
        <p:nvSpPr>
          <p:cNvPr id="6" name="Овал 5"/>
          <p:cNvSpPr/>
          <p:nvPr/>
        </p:nvSpPr>
        <p:spPr>
          <a:xfrm>
            <a:off x="8310542" y="2486550"/>
            <a:ext cx="3491314" cy="3439380"/>
          </a:xfrm>
          <a:prstGeom prst="ellipse">
            <a:avLst/>
          </a:prstGeom>
          <a:solidFill>
            <a:schemeClr val="accent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b="1" i="1" dirty="0" err="1" smtClean="0">
                <a:solidFill>
                  <a:schemeClr val="tx1"/>
                </a:solidFill>
              </a:rPr>
              <a:t>Шынайы</a:t>
            </a:r>
            <a:r>
              <a:rPr lang="ru-RU" b="1" i="1" dirty="0" smtClean="0">
                <a:solidFill>
                  <a:schemeClr val="tx1"/>
                </a:solidFill>
              </a:rPr>
              <a:t> аудитория </a:t>
            </a:r>
            <a:r>
              <a:rPr lang="ru-RU" dirty="0" smtClean="0">
                <a:solidFill>
                  <a:schemeClr val="tx1"/>
                </a:solidFill>
              </a:rPr>
              <a:t>– </a:t>
            </a:r>
            <a:r>
              <a:rPr lang="ru-RU" dirty="0" err="1" smtClean="0">
                <a:solidFill>
                  <a:schemeClr val="tx1"/>
                </a:solidFill>
              </a:rPr>
              <a:t>ол</a:t>
            </a:r>
            <a:r>
              <a:rPr lang="ru-RU" dirty="0" smtClean="0">
                <a:solidFill>
                  <a:schemeClr val="tx1"/>
                </a:solidFill>
              </a:rPr>
              <a:t> </a:t>
            </a:r>
            <a:r>
              <a:rPr lang="ru-RU" dirty="0" err="1" smtClean="0">
                <a:solidFill>
                  <a:schemeClr val="tx1"/>
                </a:solidFill>
              </a:rPr>
              <a:t>арналарда</a:t>
            </a:r>
            <a:r>
              <a:rPr lang="ru-RU" dirty="0" smtClean="0">
                <a:solidFill>
                  <a:schemeClr val="tx1"/>
                </a:solidFill>
              </a:rPr>
              <a:t>, </a:t>
            </a:r>
            <a:r>
              <a:rPr lang="ru-RU" dirty="0" err="1" smtClean="0">
                <a:solidFill>
                  <a:schemeClr val="tx1"/>
                </a:solidFill>
              </a:rPr>
              <a:t>басылымдарда</a:t>
            </a:r>
            <a:r>
              <a:rPr lang="ru-RU" dirty="0" smtClean="0">
                <a:solidFill>
                  <a:schemeClr val="tx1"/>
                </a:solidFill>
              </a:rPr>
              <a:t> </a:t>
            </a:r>
            <a:r>
              <a:rPr lang="ru-RU" dirty="0" err="1" smtClean="0">
                <a:solidFill>
                  <a:schemeClr val="tx1"/>
                </a:solidFill>
              </a:rPr>
              <a:t>жоспарланған</a:t>
            </a:r>
            <a:r>
              <a:rPr lang="ru-RU" dirty="0" smtClean="0">
                <a:solidFill>
                  <a:schemeClr val="tx1"/>
                </a:solidFill>
              </a:rPr>
              <a:t>, </a:t>
            </a:r>
            <a:r>
              <a:rPr lang="ru-RU" dirty="0" err="1" smtClean="0">
                <a:solidFill>
                  <a:schemeClr val="tx1"/>
                </a:solidFill>
              </a:rPr>
              <a:t>жоспарланатын</a:t>
            </a:r>
            <a:r>
              <a:rPr lang="ru-RU" dirty="0" smtClean="0">
                <a:solidFill>
                  <a:schemeClr val="tx1"/>
                </a:solidFill>
              </a:rPr>
              <a:t> </a:t>
            </a:r>
            <a:r>
              <a:rPr lang="ru-RU" dirty="0" err="1" smtClean="0">
                <a:solidFill>
                  <a:schemeClr val="tx1"/>
                </a:solidFill>
              </a:rPr>
              <a:t>хабарларға</a:t>
            </a:r>
            <a:r>
              <a:rPr lang="ru-RU" dirty="0" smtClean="0">
                <a:solidFill>
                  <a:schemeClr val="tx1"/>
                </a:solidFill>
              </a:rPr>
              <a:t> </a:t>
            </a:r>
            <a:r>
              <a:rPr lang="ru-RU" dirty="0" err="1" smtClean="0">
                <a:solidFill>
                  <a:schemeClr val="tx1"/>
                </a:solidFill>
              </a:rPr>
              <a:t>байланысты</a:t>
            </a:r>
            <a:r>
              <a:rPr lang="ru-RU" dirty="0" smtClean="0">
                <a:solidFill>
                  <a:schemeClr val="tx1"/>
                </a:solidFill>
              </a:rPr>
              <a:t> </a:t>
            </a:r>
            <a:r>
              <a:rPr lang="ru-RU" dirty="0" err="1" smtClean="0">
                <a:solidFill>
                  <a:schemeClr val="tx1"/>
                </a:solidFill>
              </a:rPr>
              <a:t>жиылған</a:t>
            </a:r>
            <a:r>
              <a:rPr lang="ru-RU" dirty="0" smtClean="0">
                <a:solidFill>
                  <a:schemeClr val="tx1"/>
                </a:solidFill>
              </a:rPr>
              <a:t> </a:t>
            </a:r>
            <a:r>
              <a:rPr lang="ru-RU" dirty="0" err="1" smtClean="0">
                <a:solidFill>
                  <a:schemeClr val="tx1"/>
                </a:solidFill>
              </a:rPr>
              <a:t>көпшілік</a:t>
            </a:r>
            <a:r>
              <a:rPr lang="ru-RU" dirty="0" smtClean="0">
                <a:solidFill>
                  <a:schemeClr val="tx1"/>
                </a:solidFill>
              </a:rPr>
              <a:t>.</a:t>
            </a:r>
          </a:p>
          <a:p>
            <a:pPr algn="ctr"/>
            <a:endParaRPr lang="ru-RU" dirty="0"/>
          </a:p>
        </p:txBody>
      </p:sp>
      <p:sp>
        <p:nvSpPr>
          <p:cNvPr id="7" name="Овал 6"/>
          <p:cNvSpPr/>
          <p:nvPr/>
        </p:nvSpPr>
        <p:spPr>
          <a:xfrm>
            <a:off x="4322835" y="2486550"/>
            <a:ext cx="3535680" cy="3439380"/>
          </a:xfrm>
          <a:prstGeom prst="ellipse">
            <a:avLst/>
          </a:prstGeom>
          <a:solidFill>
            <a:schemeClr val="accent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b="1" i="1" dirty="0" err="1" smtClean="0">
                <a:solidFill>
                  <a:schemeClr val="tx1"/>
                </a:solidFill>
              </a:rPr>
              <a:t>Мақсаттық</a:t>
            </a:r>
            <a:r>
              <a:rPr lang="ru-RU" b="1" i="1" dirty="0" smtClean="0">
                <a:solidFill>
                  <a:schemeClr val="tx1"/>
                </a:solidFill>
              </a:rPr>
              <a:t> аудитория </a:t>
            </a:r>
            <a:r>
              <a:rPr lang="ru-RU" dirty="0" smtClean="0">
                <a:solidFill>
                  <a:schemeClr val="tx1"/>
                </a:solidFill>
              </a:rPr>
              <a:t>– </a:t>
            </a:r>
          </a:p>
          <a:p>
            <a:pPr algn="ctr"/>
            <a:r>
              <a:rPr lang="ru-RU" dirty="0" err="1" smtClean="0">
                <a:solidFill>
                  <a:schemeClr val="tx1"/>
                </a:solidFill>
              </a:rPr>
              <a:t>арна</a:t>
            </a:r>
            <a:r>
              <a:rPr lang="ru-RU" dirty="0" smtClean="0">
                <a:solidFill>
                  <a:schemeClr val="tx1"/>
                </a:solidFill>
              </a:rPr>
              <a:t>, </a:t>
            </a:r>
            <a:r>
              <a:rPr lang="ru-RU" dirty="0" err="1" smtClean="0">
                <a:solidFill>
                  <a:schemeClr val="tx1"/>
                </a:solidFill>
              </a:rPr>
              <a:t>басылым</a:t>
            </a:r>
            <a:r>
              <a:rPr lang="ru-RU" dirty="0" smtClean="0">
                <a:solidFill>
                  <a:schemeClr val="tx1"/>
                </a:solidFill>
              </a:rPr>
              <a:t> </a:t>
            </a:r>
            <a:r>
              <a:rPr lang="ru-RU" dirty="0" err="1" smtClean="0">
                <a:solidFill>
                  <a:schemeClr val="tx1"/>
                </a:solidFill>
              </a:rPr>
              <a:t>ақпараттарын</a:t>
            </a:r>
            <a:r>
              <a:rPr lang="ru-RU" dirty="0" smtClean="0">
                <a:solidFill>
                  <a:schemeClr val="tx1"/>
                </a:solidFill>
              </a:rPr>
              <a:t> </a:t>
            </a:r>
            <a:r>
              <a:rPr lang="ru-RU" dirty="0" err="1" smtClean="0">
                <a:solidFill>
                  <a:schemeClr val="tx1"/>
                </a:solidFill>
              </a:rPr>
              <a:t>арнайы</a:t>
            </a:r>
            <a:r>
              <a:rPr lang="ru-RU" dirty="0" smtClean="0">
                <a:solidFill>
                  <a:schemeClr val="tx1"/>
                </a:solidFill>
              </a:rPr>
              <a:t> </a:t>
            </a:r>
            <a:r>
              <a:rPr lang="ru-RU" dirty="0" err="1" smtClean="0">
                <a:solidFill>
                  <a:schemeClr val="tx1"/>
                </a:solidFill>
              </a:rPr>
              <a:t>қажет</a:t>
            </a:r>
            <a:r>
              <a:rPr lang="ru-RU" dirty="0" smtClean="0">
                <a:solidFill>
                  <a:schemeClr val="tx1"/>
                </a:solidFill>
              </a:rPr>
              <a:t> </a:t>
            </a:r>
            <a:r>
              <a:rPr lang="ru-RU" dirty="0" err="1" smtClean="0">
                <a:solidFill>
                  <a:schemeClr val="tx1"/>
                </a:solidFill>
              </a:rPr>
              <a:t>ететін</a:t>
            </a:r>
            <a:r>
              <a:rPr lang="ru-RU" dirty="0" smtClean="0">
                <a:solidFill>
                  <a:schemeClr val="tx1"/>
                </a:solidFill>
              </a:rPr>
              <a:t> </a:t>
            </a:r>
            <a:r>
              <a:rPr lang="ru-RU" dirty="0" err="1" smtClean="0">
                <a:solidFill>
                  <a:schemeClr val="tx1"/>
                </a:solidFill>
              </a:rPr>
              <a:t>басым</a:t>
            </a:r>
            <a:r>
              <a:rPr lang="ru-RU" dirty="0" smtClean="0">
                <a:solidFill>
                  <a:schemeClr val="tx1"/>
                </a:solidFill>
              </a:rPr>
              <a:t> </a:t>
            </a:r>
            <a:r>
              <a:rPr lang="ru-RU" dirty="0" err="1" smtClean="0">
                <a:solidFill>
                  <a:schemeClr val="tx1"/>
                </a:solidFill>
              </a:rPr>
              <a:t>көпшілік</a:t>
            </a:r>
            <a:r>
              <a:rPr lang="ru-RU" dirty="0" smtClean="0">
                <a:solidFill>
                  <a:schemeClr val="tx1"/>
                </a:solidFill>
              </a:rPr>
              <a:t>. </a:t>
            </a:r>
            <a:r>
              <a:rPr lang="ru-RU" dirty="0" err="1" smtClean="0">
                <a:solidFill>
                  <a:schemeClr val="tx1"/>
                </a:solidFill>
              </a:rPr>
              <a:t>Оның</a:t>
            </a:r>
            <a:r>
              <a:rPr lang="ru-RU" dirty="0" smtClean="0">
                <a:solidFill>
                  <a:schemeClr val="tx1"/>
                </a:solidFill>
              </a:rPr>
              <a:t> </a:t>
            </a:r>
            <a:r>
              <a:rPr lang="ru-RU" dirty="0" err="1" smtClean="0">
                <a:solidFill>
                  <a:schemeClr val="tx1"/>
                </a:solidFill>
              </a:rPr>
              <a:t>ішінен</a:t>
            </a:r>
            <a:r>
              <a:rPr lang="ru-RU" dirty="0" smtClean="0">
                <a:solidFill>
                  <a:schemeClr val="tx1"/>
                </a:solidFill>
              </a:rPr>
              <a:t> </a:t>
            </a:r>
            <a:r>
              <a:rPr lang="ru-RU" dirty="0" err="1" smtClean="0">
                <a:solidFill>
                  <a:schemeClr val="tx1"/>
                </a:solidFill>
              </a:rPr>
              <a:t>әртүрлі</a:t>
            </a:r>
            <a:r>
              <a:rPr lang="ru-RU" dirty="0" smtClean="0">
                <a:solidFill>
                  <a:schemeClr val="tx1"/>
                </a:solidFill>
              </a:rPr>
              <a:t>, </a:t>
            </a:r>
            <a:r>
              <a:rPr lang="ru-RU" dirty="0" err="1" smtClean="0">
                <a:solidFill>
                  <a:schemeClr val="tx1"/>
                </a:solidFill>
              </a:rPr>
              <a:t>құрамы</a:t>
            </a:r>
            <a:r>
              <a:rPr lang="ru-RU" dirty="0" smtClean="0">
                <a:solidFill>
                  <a:schemeClr val="tx1"/>
                </a:solidFill>
              </a:rPr>
              <a:t> аз </a:t>
            </a:r>
            <a:r>
              <a:rPr lang="ru-RU" dirty="0" err="1" smtClean="0">
                <a:solidFill>
                  <a:schemeClr val="tx1"/>
                </a:solidFill>
              </a:rPr>
              <a:t>топтар</a:t>
            </a:r>
            <a:r>
              <a:rPr lang="ru-RU" dirty="0" smtClean="0">
                <a:solidFill>
                  <a:schemeClr val="tx1"/>
                </a:solidFill>
              </a:rPr>
              <a:t> </a:t>
            </a:r>
            <a:r>
              <a:rPr lang="ru-RU" dirty="0" err="1" smtClean="0">
                <a:solidFill>
                  <a:schemeClr val="tx1"/>
                </a:solidFill>
              </a:rPr>
              <a:t>бөлініп</a:t>
            </a:r>
            <a:r>
              <a:rPr lang="ru-RU" dirty="0" smtClean="0">
                <a:solidFill>
                  <a:schemeClr val="tx1"/>
                </a:solidFill>
              </a:rPr>
              <a:t> </a:t>
            </a:r>
            <a:r>
              <a:rPr lang="ru-RU" dirty="0" err="1" smtClean="0">
                <a:solidFill>
                  <a:schemeClr val="tx1"/>
                </a:solidFill>
              </a:rPr>
              <a:t>шығуы</a:t>
            </a:r>
            <a:r>
              <a:rPr lang="ru-RU" dirty="0" smtClean="0">
                <a:solidFill>
                  <a:schemeClr val="tx1"/>
                </a:solidFill>
              </a:rPr>
              <a:t> </a:t>
            </a:r>
            <a:r>
              <a:rPr lang="ru-RU" dirty="0" err="1" smtClean="0">
                <a:solidFill>
                  <a:schemeClr val="tx1"/>
                </a:solidFill>
              </a:rPr>
              <a:t>мүмкін</a:t>
            </a:r>
            <a:r>
              <a:rPr lang="ru-RU" dirty="0" smtClean="0">
                <a:solidFill>
                  <a:schemeClr val="tx1"/>
                </a:solidFill>
              </a:rPr>
              <a:t>.</a:t>
            </a:r>
          </a:p>
          <a:p>
            <a:pPr algn="ctr"/>
            <a:endParaRPr lang="ru-RU" dirty="0"/>
          </a:p>
        </p:txBody>
      </p:sp>
    </p:spTree>
    <p:extLst>
      <p:ext uri="{BB962C8B-B14F-4D97-AF65-F5344CB8AC3E}">
        <p14:creationId xmlns:p14="http://schemas.microsoft.com/office/powerpoint/2010/main" val="376530303"/>
      </p:ext>
    </p:extLst>
  </p:cSld>
  <p:clrMapOvr>
    <a:masterClrMapping/>
  </p:clrMapOvr>
  <mc:AlternateContent xmlns:mc="http://schemas.openxmlformats.org/markup-compatibility/2006" xmlns:p14="http://schemas.microsoft.com/office/powerpoint/2010/main">
    <mc:Choice Requires="p14">
      <p:transition spd="slow" p14:dur="4400">
        <p14:honeycomb/>
      </p:transition>
    </mc:Choice>
    <mc:Fallback xmlns="">
      <p:transition spd="slow">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Волна 3"/>
          <p:cNvSpPr/>
          <p:nvPr/>
        </p:nvSpPr>
        <p:spPr>
          <a:xfrm>
            <a:off x="536448" y="195072"/>
            <a:ext cx="11143488" cy="6486144"/>
          </a:xfrm>
          <a:prstGeom prst="wave">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3200" b="1" dirty="0" err="1" smtClean="0">
                <a:solidFill>
                  <a:schemeClr val="bg1"/>
                </a:solidFill>
              </a:rPr>
              <a:t>Телерадиоаудитория</a:t>
            </a:r>
            <a:r>
              <a:rPr lang="ru-RU" sz="3200" b="1" dirty="0" smtClean="0">
                <a:solidFill>
                  <a:schemeClr val="bg1"/>
                </a:solidFill>
              </a:rPr>
              <a:t> </a:t>
            </a:r>
            <a:r>
              <a:rPr lang="ru-RU" sz="3200" b="1" dirty="0" err="1">
                <a:solidFill>
                  <a:schemeClr val="bg1"/>
                </a:solidFill>
              </a:rPr>
              <a:t>және</a:t>
            </a:r>
            <a:r>
              <a:rPr lang="ru-RU" sz="3200" b="1" dirty="0">
                <a:solidFill>
                  <a:schemeClr val="bg1"/>
                </a:solidFill>
              </a:rPr>
              <a:t> оны </a:t>
            </a:r>
            <a:r>
              <a:rPr lang="ru-RU" sz="3200" b="1" dirty="0" err="1">
                <a:solidFill>
                  <a:schemeClr val="bg1"/>
                </a:solidFill>
              </a:rPr>
              <a:t>зерттеу</a:t>
            </a:r>
            <a:r>
              <a:rPr lang="ru-RU" sz="3200" b="1" dirty="0">
                <a:solidFill>
                  <a:schemeClr val="bg1"/>
                </a:solidFill>
              </a:rPr>
              <a:t> </a:t>
            </a:r>
            <a:r>
              <a:rPr lang="ru-RU" sz="3200" b="1" dirty="0" err="1">
                <a:solidFill>
                  <a:schemeClr val="bg1"/>
                </a:solidFill>
              </a:rPr>
              <a:t>тәсілдері</a:t>
            </a:r>
            <a:r>
              <a:rPr lang="ru-RU" sz="3200" b="1" dirty="0">
                <a:solidFill>
                  <a:schemeClr val="bg1"/>
                </a:solidFill>
              </a:rPr>
              <a:t>  </a:t>
            </a:r>
            <a:r>
              <a:rPr lang="ru-RU" sz="3200" b="1" dirty="0" err="1" smtClean="0">
                <a:solidFill>
                  <a:schemeClr val="bg1"/>
                </a:solidFill>
              </a:rPr>
              <a:t>телерадиобағдарламаларды</a:t>
            </a:r>
            <a:r>
              <a:rPr lang="ru-RU" sz="3200" b="1" dirty="0" smtClean="0">
                <a:solidFill>
                  <a:schemeClr val="bg1"/>
                </a:solidFill>
              </a:rPr>
              <a:t> </a:t>
            </a:r>
            <a:r>
              <a:rPr lang="ru-RU" sz="3200" b="1" dirty="0" err="1">
                <a:solidFill>
                  <a:schemeClr val="bg1"/>
                </a:solidFill>
              </a:rPr>
              <a:t>көрермен</a:t>
            </a:r>
            <a:r>
              <a:rPr lang="ru-RU" sz="3200" b="1" dirty="0">
                <a:solidFill>
                  <a:schemeClr val="bg1"/>
                </a:solidFill>
              </a:rPr>
              <a:t> </a:t>
            </a:r>
            <a:r>
              <a:rPr lang="ru-RU" sz="3200" b="1" dirty="0" err="1">
                <a:solidFill>
                  <a:schemeClr val="bg1"/>
                </a:solidFill>
              </a:rPr>
              <a:t>тарапынан</a:t>
            </a:r>
            <a:r>
              <a:rPr lang="ru-RU" sz="3200" b="1" dirty="0">
                <a:solidFill>
                  <a:schemeClr val="bg1"/>
                </a:solidFill>
              </a:rPr>
              <a:t> </a:t>
            </a:r>
            <a:r>
              <a:rPr lang="ru-RU" sz="3600" b="1" dirty="0" err="1">
                <a:solidFill>
                  <a:schemeClr val="accent1">
                    <a:lumMod val="75000"/>
                  </a:schemeClr>
                </a:solidFill>
              </a:rPr>
              <a:t>бағалау</a:t>
            </a:r>
            <a:r>
              <a:rPr lang="ru-RU" sz="3600" b="1" dirty="0">
                <a:solidFill>
                  <a:schemeClr val="accent1">
                    <a:lumMod val="75000"/>
                  </a:schemeClr>
                </a:solidFill>
              </a:rPr>
              <a:t> </a:t>
            </a:r>
            <a:r>
              <a:rPr lang="ru-RU" sz="3600" b="1" dirty="0" err="1">
                <a:solidFill>
                  <a:schemeClr val="accent1">
                    <a:lumMod val="75000"/>
                  </a:schemeClr>
                </a:solidFill>
              </a:rPr>
              <a:t>критерийлеріне</a:t>
            </a:r>
            <a:r>
              <a:rPr lang="ru-RU" sz="3600" b="1" dirty="0">
                <a:solidFill>
                  <a:schemeClr val="accent1">
                    <a:lumMod val="75000"/>
                  </a:schemeClr>
                </a:solidFill>
              </a:rPr>
              <a:t> </a:t>
            </a:r>
            <a:r>
              <a:rPr lang="ru-RU" sz="3200" b="1" dirty="0" err="1">
                <a:solidFill>
                  <a:schemeClr val="bg1"/>
                </a:solidFill>
              </a:rPr>
              <a:t>сәйкес</a:t>
            </a:r>
            <a:r>
              <a:rPr lang="ru-RU" sz="3200" b="1" dirty="0">
                <a:solidFill>
                  <a:schemeClr val="bg1"/>
                </a:solidFill>
              </a:rPr>
              <a:t> </a:t>
            </a:r>
            <a:r>
              <a:rPr lang="ru-RU" sz="3200" b="1" dirty="0" err="1">
                <a:solidFill>
                  <a:schemeClr val="bg1"/>
                </a:solidFill>
              </a:rPr>
              <a:t>принциптерден</a:t>
            </a:r>
            <a:r>
              <a:rPr lang="ru-RU" sz="3200" b="1" dirty="0">
                <a:solidFill>
                  <a:schemeClr val="bg1"/>
                </a:solidFill>
              </a:rPr>
              <a:t> </a:t>
            </a:r>
            <a:r>
              <a:rPr lang="ru-RU" sz="3200" b="1" dirty="0" err="1">
                <a:solidFill>
                  <a:schemeClr val="bg1"/>
                </a:solidFill>
              </a:rPr>
              <a:t>келіп</a:t>
            </a:r>
            <a:r>
              <a:rPr lang="ru-RU" sz="3200" b="1" dirty="0">
                <a:solidFill>
                  <a:schemeClr val="bg1"/>
                </a:solidFill>
              </a:rPr>
              <a:t> </a:t>
            </a:r>
            <a:r>
              <a:rPr lang="ru-RU" sz="3200" b="1" dirty="0" err="1">
                <a:solidFill>
                  <a:schemeClr val="bg1"/>
                </a:solidFill>
              </a:rPr>
              <a:t>туындайды</a:t>
            </a:r>
            <a:r>
              <a:rPr lang="ru-RU" sz="3200" b="1" dirty="0">
                <a:solidFill>
                  <a:schemeClr val="bg1"/>
                </a:solidFill>
              </a:rPr>
              <a:t>.  </a:t>
            </a:r>
            <a:r>
              <a:rPr lang="ru-RU" sz="3200" b="1" dirty="0" err="1">
                <a:solidFill>
                  <a:schemeClr val="bg1"/>
                </a:solidFill>
              </a:rPr>
              <a:t>Өйткені</a:t>
            </a:r>
            <a:r>
              <a:rPr lang="ru-RU" sz="3200" b="1" dirty="0">
                <a:solidFill>
                  <a:schemeClr val="bg1"/>
                </a:solidFill>
              </a:rPr>
              <a:t>, </a:t>
            </a:r>
            <a:r>
              <a:rPr lang="ru-RU" sz="3200" b="1" dirty="0" err="1">
                <a:solidFill>
                  <a:schemeClr val="bg1"/>
                </a:solidFill>
              </a:rPr>
              <a:t>телеарналардың</a:t>
            </a:r>
            <a:r>
              <a:rPr lang="ru-RU" sz="3200" b="1" dirty="0">
                <a:solidFill>
                  <a:schemeClr val="bg1"/>
                </a:solidFill>
              </a:rPr>
              <a:t> </a:t>
            </a:r>
            <a:r>
              <a:rPr lang="ru-RU" sz="3200" b="1" dirty="0" err="1">
                <a:solidFill>
                  <a:schemeClr val="bg1"/>
                </a:solidFill>
              </a:rPr>
              <a:t>рейтингтік</a:t>
            </a:r>
            <a:r>
              <a:rPr lang="ru-RU" sz="3200" b="1" dirty="0">
                <a:solidFill>
                  <a:schemeClr val="bg1"/>
                </a:solidFill>
              </a:rPr>
              <a:t> </a:t>
            </a:r>
            <a:r>
              <a:rPr lang="ru-RU" sz="3200" b="1" dirty="0" err="1">
                <a:solidFill>
                  <a:schemeClr val="bg1"/>
                </a:solidFill>
              </a:rPr>
              <a:t>көрсеткіші</a:t>
            </a:r>
            <a:r>
              <a:rPr lang="ru-RU" sz="3200" b="1" dirty="0">
                <a:solidFill>
                  <a:schemeClr val="bg1"/>
                </a:solidFill>
              </a:rPr>
              <a:t>   </a:t>
            </a:r>
            <a:r>
              <a:rPr lang="ru-RU" sz="3200" b="1" dirty="0" err="1">
                <a:solidFill>
                  <a:schemeClr val="bg1"/>
                </a:solidFill>
              </a:rPr>
              <a:t>оның</a:t>
            </a:r>
            <a:r>
              <a:rPr lang="ru-RU" sz="3200" b="1" dirty="0">
                <a:solidFill>
                  <a:schemeClr val="bg1"/>
                </a:solidFill>
              </a:rPr>
              <a:t> </a:t>
            </a:r>
            <a:r>
              <a:rPr lang="ru-RU" sz="3200" b="1" dirty="0" err="1">
                <a:solidFill>
                  <a:schemeClr val="bg1"/>
                </a:solidFill>
              </a:rPr>
              <a:t>өз</a:t>
            </a:r>
            <a:r>
              <a:rPr lang="ru-RU" sz="3200" b="1" dirty="0">
                <a:solidFill>
                  <a:schemeClr val="bg1"/>
                </a:solidFill>
              </a:rPr>
              <a:t> </a:t>
            </a:r>
            <a:r>
              <a:rPr lang="ru-RU" sz="3200" b="1" dirty="0" err="1">
                <a:solidFill>
                  <a:schemeClr val="bg1"/>
                </a:solidFill>
              </a:rPr>
              <a:t>қызметін</a:t>
            </a:r>
            <a:r>
              <a:rPr lang="ru-RU" sz="3200" b="1" dirty="0">
                <a:solidFill>
                  <a:schemeClr val="bg1"/>
                </a:solidFill>
              </a:rPr>
              <a:t> </a:t>
            </a:r>
            <a:r>
              <a:rPr lang="ru-RU" sz="3200" b="1" dirty="0" err="1">
                <a:solidFill>
                  <a:schemeClr val="bg1"/>
                </a:solidFill>
              </a:rPr>
              <a:t>қай</a:t>
            </a:r>
            <a:r>
              <a:rPr lang="ru-RU" sz="3200" b="1" dirty="0">
                <a:solidFill>
                  <a:schemeClr val="bg1"/>
                </a:solidFill>
              </a:rPr>
              <a:t> </a:t>
            </a:r>
            <a:r>
              <a:rPr lang="ru-RU" sz="3200" b="1" dirty="0" err="1">
                <a:solidFill>
                  <a:schemeClr val="bg1"/>
                </a:solidFill>
              </a:rPr>
              <a:t>деңгейде</a:t>
            </a:r>
            <a:r>
              <a:rPr lang="ru-RU" sz="3200" b="1" dirty="0">
                <a:solidFill>
                  <a:schemeClr val="bg1"/>
                </a:solidFill>
              </a:rPr>
              <a:t> </a:t>
            </a:r>
            <a:r>
              <a:rPr lang="ru-RU" sz="3200" b="1" dirty="0" err="1">
                <a:solidFill>
                  <a:schemeClr val="bg1"/>
                </a:solidFill>
              </a:rPr>
              <a:t>атқарып</a:t>
            </a:r>
            <a:r>
              <a:rPr lang="ru-RU" sz="3200" b="1" dirty="0">
                <a:solidFill>
                  <a:schemeClr val="bg1"/>
                </a:solidFill>
              </a:rPr>
              <a:t> </a:t>
            </a:r>
            <a:r>
              <a:rPr lang="ru-RU" sz="3200" b="1" dirty="0" err="1">
                <a:solidFill>
                  <a:schemeClr val="bg1"/>
                </a:solidFill>
              </a:rPr>
              <a:t>жатқаны</a:t>
            </a:r>
            <a:r>
              <a:rPr lang="ru-RU" sz="3200" b="1" dirty="0">
                <a:solidFill>
                  <a:schemeClr val="bg1"/>
                </a:solidFill>
              </a:rPr>
              <a:t> </a:t>
            </a:r>
            <a:r>
              <a:rPr lang="ru-RU" sz="3200" b="1" dirty="0" err="1">
                <a:solidFill>
                  <a:schemeClr val="bg1"/>
                </a:solidFill>
              </a:rPr>
              <a:t>жөнінде</a:t>
            </a:r>
            <a:r>
              <a:rPr lang="ru-RU" sz="3200" b="1" dirty="0">
                <a:solidFill>
                  <a:schemeClr val="bg1"/>
                </a:solidFill>
              </a:rPr>
              <a:t> </a:t>
            </a:r>
            <a:r>
              <a:rPr lang="ru-RU" sz="3200" b="1" dirty="0" err="1">
                <a:solidFill>
                  <a:schemeClr val="bg1"/>
                </a:solidFill>
              </a:rPr>
              <a:t>мәлімет</a:t>
            </a:r>
            <a:r>
              <a:rPr lang="ru-RU" sz="3200" b="1" dirty="0">
                <a:solidFill>
                  <a:schemeClr val="bg1"/>
                </a:solidFill>
              </a:rPr>
              <a:t> </a:t>
            </a:r>
            <a:r>
              <a:rPr lang="ru-RU" sz="3200" b="1" dirty="0" err="1">
                <a:solidFill>
                  <a:schemeClr val="bg1"/>
                </a:solidFill>
              </a:rPr>
              <a:t>береді</a:t>
            </a:r>
            <a:r>
              <a:rPr lang="ru-RU" sz="3200" b="1" dirty="0">
                <a:solidFill>
                  <a:schemeClr val="bg1"/>
                </a:solidFill>
              </a:rPr>
              <a:t>. </a:t>
            </a:r>
          </a:p>
          <a:p>
            <a:pPr algn="ctr"/>
            <a:endParaRPr lang="ru-RU" dirty="0"/>
          </a:p>
        </p:txBody>
      </p:sp>
    </p:spTree>
    <p:extLst>
      <p:ext uri="{BB962C8B-B14F-4D97-AF65-F5344CB8AC3E}">
        <p14:creationId xmlns:p14="http://schemas.microsoft.com/office/powerpoint/2010/main" val="455014182"/>
      </p:ext>
    </p:extLst>
  </p:cSld>
  <p:clrMapOvr>
    <a:masterClrMapping/>
  </p:clrMapOvr>
  <p:transition spd="slow">
    <p:wipe/>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Сланец">
  <a:themeElements>
    <a:clrScheme name="Фиолетовый">
      <a:dk1>
        <a:sysClr val="windowText" lastClr="000000"/>
      </a:dk1>
      <a:lt1>
        <a:sysClr val="window" lastClr="FFFFFF"/>
      </a:lt1>
      <a:dk2>
        <a:srgbClr val="373545"/>
      </a:dk2>
      <a:lt2>
        <a:srgbClr val="DCD8DC"/>
      </a:lt2>
      <a:accent1>
        <a:srgbClr val="AD84C6"/>
      </a:accent1>
      <a:accent2>
        <a:srgbClr val="8784C7"/>
      </a:accent2>
      <a:accent3>
        <a:srgbClr val="5D739A"/>
      </a:accent3>
      <a:accent4>
        <a:srgbClr val="6997AF"/>
      </a:accent4>
      <a:accent5>
        <a:srgbClr val="84ACB6"/>
      </a:accent5>
      <a:accent6>
        <a:srgbClr val="6F8183"/>
      </a:accent6>
      <a:hlink>
        <a:srgbClr val="69A020"/>
      </a:hlink>
      <a:folHlink>
        <a:srgbClr val="8C8C8C"/>
      </a:folHlink>
    </a:clrScheme>
    <a:fontScheme name="Сланец">
      <a:majorFont>
        <a:latin typeface="Calisto MT" panose="02040603050505030304"/>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alisto MT" panose="02040603050505030304"/>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ланец">
      <a:fillStyleLst>
        <a:solidFill>
          <a:schemeClr val="phClr"/>
        </a:solidFill>
        <a:gradFill rotWithShape="1">
          <a:gsLst>
            <a:gs pos="0">
              <a:schemeClr val="phClr">
                <a:tint val="60000"/>
                <a:lumMod val="110000"/>
              </a:schemeClr>
            </a:gs>
            <a:gs pos="100000">
              <a:schemeClr val="phClr">
                <a:tint val="88000"/>
              </a:schemeClr>
            </a:gs>
          </a:gsLst>
          <a:lin ang="5400000" scaled="0"/>
        </a:gradFill>
        <a:gradFill rotWithShape="1">
          <a:gsLst>
            <a:gs pos="0">
              <a:schemeClr val="phClr">
                <a:tint val="96000"/>
                <a:lumMod val="104000"/>
              </a:schemeClr>
            </a:gs>
            <a:gs pos="100000">
              <a:schemeClr val="phClr">
                <a:shade val="90000"/>
                <a:lumMod val="90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63500" dist="25400" dir="5400000" rotWithShape="0">
              <a:srgbClr val="000000">
                <a:alpha val="60000"/>
              </a:srgbClr>
            </a:outerShdw>
          </a:effectLst>
        </a:effectStyle>
        <a:effectStyle>
          <a:effectLst>
            <a:outerShdw blurRad="76200" dist="38100" dir="5400000" rotWithShape="0">
              <a:srgbClr val="000000">
                <a:alpha val="75000"/>
              </a:srgbClr>
            </a:outerShdw>
          </a:effectLst>
          <a:scene3d>
            <a:camera prst="orthographicFront">
              <a:rot lat="0" lon="0" rev="0"/>
            </a:camera>
            <a:lightRig rig="threePt" dir="t">
              <a:rot lat="0" lon="0" rev="1200000"/>
            </a:lightRig>
          </a:scene3d>
          <a:sp3d>
            <a:bevelT w="63500" h="25400" prst="hardEdge"/>
          </a:sp3d>
        </a:effectStyle>
      </a:effectStyleLst>
      <a:bgFillStyleLst>
        <a:solidFill>
          <a:schemeClr val="phClr"/>
        </a:solidFill>
        <a:solidFill>
          <a:schemeClr val="phClr"/>
        </a:solidFill>
        <a:blipFill rotWithShape="1">
          <a:blip xmlns:r="http://schemas.openxmlformats.org/officeDocument/2006/relationships" r:embed="rId1">
            <a:duotone>
              <a:schemeClr val="phClr">
                <a:shade val="80000"/>
                <a:lumMod val="80000"/>
              </a:schemeClr>
              <a:schemeClr val="phClr">
                <a:tint val="98000"/>
              </a:schemeClr>
            </a:duotone>
          </a:blip>
          <a:stretch/>
        </a:blipFill>
      </a:bgFillStyleLst>
    </a:fmtScheme>
  </a:themeElements>
  <a:objectDefaults/>
  <a:extraClrSchemeLst/>
  <a:extLst>
    <a:ext uri="{05A4C25C-085E-4340-85A3-A5531E510DB2}">
      <thm15:themeFamily xmlns:thm15="http://schemas.microsoft.com/office/thememl/2012/main" name="Slate" id="{C3F70B94-7CE9-428E-ADC1-3269CC2C3385}" vid="{3F2DE9A5-64E6-437C-A389-CC4477E817E8}"/>
    </a:ext>
  </a:extLst>
</a:theme>
</file>

<file path=docProps/app.xml><?xml version="1.0" encoding="utf-8"?>
<Properties xmlns="http://schemas.openxmlformats.org/officeDocument/2006/extended-properties" xmlns:vt="http://schemas.openxmlformats.org/officeDocument/2006/docPropsVTypes">
  <Template>Грифель</Template>
  <TotalTime>447</TotalTime>
  <Words>607</Words>
  <Application>Microsoft Office PowerPoint</Application>
  <PresentationFormat>Широкоэкранный</PresentationFormat>
  <Paragraphs>55</Paragraphs>
  <Slides>18</Slides>
  <Notes>0</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18</vt:i4>
      </vt:variant>
    </vt:vector>
  </HeadingPairs>
  <TitlesOfParts>
    <vt:vector size="23" baseType="lpstr">
      <vt:lpstr>Calisto MT</vt:lpstr>
      <vt:lpstr>Times New Roman</vt:lpstr>
      <vt:lpstr>Trebuchet MS</vt:lpstr>
      <vt:lpstr>Wingdings 2</vt:lpstr>
      <vt:lpstr>Сланец</vt:lpstr>
      <vt:lpstr>е</vt:lpstr>
      <vt:lpstr>Презентация PowerPoint</vt:lpstr>
      <vt:lpstr>Презентация PowerPoint</vt:lpstr>
      <vt:lpstr>Телерадиожурналистиканың кезек күттірмейтін бірқатар проблемалары:</vt:lpstr>
      <vt:lpstr>Ағылшын зерттеушісі Элери Семпсон журналист имидждін сыртқы және ішкі факторларға байланысты үшке бөліп қарастырады: </vt:lpstr>
      <vt:lpstr>Презентация PowerPoint</vt:lpstr>
      <vt:lpstr>Презентация PowerPoint</vt:lpstr>
      <vt:lpstr>Презентация PowerPoint</vt:lpstr>
      <vt:lpstr>Презентация PowerPoint</vt:lpstr>
      <vt:lpstr>Аудиторияны анықтаудың ең қарапайым түрі – рейтингтік көрсеткішті анықтау</vt:lpstr>
      <vt:lpstr>Презентация PowerPoint</vt:lpstr>
      <vt:lpstr>Презентация PowerPoint</vt:lpstr>
      <vt:lpstr>Презентация PowerPoint</vt:lpstr>
      <vt:lpstr>Телерадиожурналистке кәсіби шеберлік пен іскерлік қабілет қажет</vt:lpstr>
      <vt:lpstr>Телерадиожурналистке сенімділік керек</vt:lpstr>
      <vt:lpstr>Презентация PowerPoint</vt:lpstr>
      <vt:lpstr>Презентация PowerPoint</vt:lpstr>
      <vt:lpstr>Презентация PowerPoint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е</dc:title>
  <dc:creator>Windows User</dc:creator>
  <cp:lastModifiedBy>User</cp:lastModifiedBy>
  <cp:revision>48</cp:revision>
  <dcterms:created xsi:type="dcterms:W3CDTF">2020-04-18T09:22:40Z</dcterms:created>
  <dcterms:modified xsi:type="dcterms:W3CDTF">2020-04-20T03:12:47Z</dcterms:modified>
</cp:coreProperties>
</file>